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6/24/2020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6/24/2020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June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24,</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116072087"/>
              </p:ext>
            </p:extLst>
          </p:nvPr>
        </p:nvGraphicFramePr>
        <p:xfrm>
          <a:off x="159834" y="810515"/>
          <a:ext cx="8824332" cy="400074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0" i="0" kern="1200" dirty="0">
                          <a:solidFill>
                            <a:schemeClr val="tx1"/>
                          </a:solidFill>
                          <a:effectLst/>
                          <a:latin typeface="+mn-lt"/>
                          <a:ea typeface="+mn-ea"/>
                          <a:cs typeface="+mn-cs"/>
                        </a:rPr>
                        <a:t>Recently, leaders and teams across Trinity Health have become more aware of one another's strengths and authentic selves, and created environments where collaborations are stronger and more meaningful. These good changes will strengthen us and together, we will emerge from this challenging environment that we face.</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i="0" kern="1200" dirty="0">
                          <a:solidFill>
                            <a:schemeClr val="tx1"/>
                          </a:solidFill>
                          <a:effectLst/>
                          <a:latin typeface="+mn-lt"/>
                          <a:ea typeface="+mn-ea"/>
                          <a:cs typeface="+mn-cs"/>
                        </a:rPr>
                        <a:t>Improve Your Emotional Well-being                                                           </a:t>
                      </a:r>
                      <a:r>
                        <a:rPr lang="en-US" sz="1000" b="0" i="0" kern="1200" dirty="0">
                          <a:solidFill>
                            <a:schemeClr val="tx1"/>
                          </a:solidFill>
                          <a:effectLst/>
                          <a:latin typeface="+mn-lt"/>
                          <a:ea typeface="+mn-ea"/>
                          <a:cs typeface="+mn-cs"/>
                        </a:rPr>
                        <a:t>One known way to improve your emotional well-being is by managing stress appropriately. Learn to recognize signs of your body’s stress response, get regular exercise, try relaxing activities, practice mindfulness, set goals and priorities, and connect with others. Live Your Whole Life is our colleague health and well-being initiative to inspire well-being in body, mind and spirit. It offers tools and resources to help you learn the basics of mindfulness, emotional intelligence and yoga. Plus, it includes ways to help you to walk extra steps each day, select healthier menu choices, or explore new methods to manage stress. </a:t>
                      </a:r>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Visit: https://landing.virginpulse.com/liveyourwholelife</a:t>
                      </a:r>
                      <a:endParaRPr lang="en-US" sz="100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2f9963b4-3c35-4578-b1ba-a166f880c2d2"/>
    <ds:schemaRef ds:uri="http://schemas.microsoft.com/office/2006/documentManagement/types"/>
    <ds:schemaRef ds:uri="http://schemas.microsoft.com/office/infopath/2007/PartnerControls"/>
    <ds:schemaRef ds:uri="http://www.w3.org/XML/1998/namespace"/>
    <ds:schemaRef ds:uri="http://schemas.openxmlformats.org/package/2006/metadata/core-properties"/>
    <ds:schemaRef ds:uri="http://purl.org/dc/terms/"/>
    <ds:schemaRef ds:uri="http://purl.org/dc/dcmitype/"/>
    <ds:schemaRef ds:uri="e6ab4244-9723-42db-8dd8-af501f8ebc00"/>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EE4365D0-5C89-41F3-ABF1-E96D025456CD}"/>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2136</TotalTime>
  <Words>267</Words>
  <Application>Microsoft Office PowerPoint</Application>
  <PresentationFormat>On-screen Show (16:9)</PresentationFormat>
  <Paragraphs>28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211</cp:revision>
  <cp:lastPrinted>2015-03-20T16:41:08Z</cp:lastPrinted>
  <dcterms:created xsi:type="dcterms:W3CDTF">2015-06-01T18:54:58Z</dcterms:created>
  <dcterms:modified xsi:type="dcterms:W3CDTF">2020-06-24T13:19:31Z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