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8/6/2020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rinity-health.org/covid-19-resources/" TargetMode="External"/><Relationship Id="rId2" Type="http://schemas.openxmlformats.org/officeDocument/2006/relationships/hyperlink" Target="https://bit.ly/COVIDTH3"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6,</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995741240"/>
              </p:ext>
            </p:extLst>
          </p:nvPr>
        </p:nvGraphicFramePr>
        <p:xfrm>
          <a:off x="110617" y="813856"/>
          <a:ext cx="8937521" cy="3556138"/>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1" kern="1200" dirty="0">
                          <a:solidFill>
                            <a:schemeClr val="tx1"/>
                          </a:solidFill>
                          <a:effectLst/>
                          <a:latin typeface="+mn-lt"/>
                          <a:ea typeface="+mn-ea"/>
                          <a:cs typeface="+mn-cs"/>
                        </a:rPr>
                        <a:t>Have You Shared Your Advocate Voice? Your Help is Urgently Needed.</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Thank you to all those who’ve answered the call to be an advocate. Together, we’ve sent nearly 28,000 messages to members of Congress in 40 states through our Medicare Accelerated Advance Payment (AAP) Loan Forgiveness Engagement Campaign. We’ve made a lot of progress but have a long way to go to meet our 25 percent participation goal! More voices are needed. </a:t>
                      </a:r>
                      <a:r>
                        <a:rPr lang="en-US" sz="1000" b="0" kern="1200" dirty="0">
                          <a:solidFill>
                            <a:schemeClr val="tx1"/>
                          </a:solidFill>
                          <a:effectLst/>
                          <a:latin typeface="+mn-lt"/>
                          <a:ea typeface="+mn-ea"/>
                          <a:cs typeface="+mn-cs"/>
                        </a:rPr>
                        <a:t>If you haven’t yet made your voice heard, please take just 90 seconds today. It’s quick and easy to </a:t>
                      </a:r>
                      <a:r>
                        <a:rPr lang="en-US" sz="1000" b="0" u="none" kern="1200" dirty="0">
                          <a:solidFill>
                            <a:schemeClr val="tx1"/>
                          </a:solidFill>
                          <a:effectLst/>
                          <a:latin typeface="+mn-lt"/>
                          <a:ea typeface="+mn-ea"/>
                          <a:cs typeface="+mn-cs"/>
                        </a:rPr>
                        <a:t>Take Action: </a:t>
                      </a:r>
                      <a:r>
                        <a:rPr lang="en-US" sz="1000" u="sng" kern="1200" dirty="0">
                          <a:solidFill>
                            <a:schemeClr val="tx1"/>
                          </a:solidFill>
                          <a:effectLst/>
                          <a:latin typeface="+mn-lt"/>
                          <a:ea typeface="+mn-ea"/>
                          <a:cs typeface="+mn-cs"/>
                          <a:hlinkClick r:id="rId2"/>
                        </a:rPr>
                        <a:t>https://bit.ly/COVIDTH3</a:t>
                      </a:r>
                      <a:endParaRPr lang="en-US" sz="100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Updated COVID-19 Visitation Restrictions</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Trinity Health continues to work diligently to protect our colleagues and communities from exposure to COVID-19. Visitor restrictions have recently been updated to include mask requirements, recommendations for persons at risk for severe COVID-19 illness and cross-references to clergy visitation </a:t>
                      </a:r>
                      <a:r>
                        <a:rPr lang="en-US" sz="1000" kern="1200">
                          <a:solidFill>
                            <a:schemeClr val="tx1"/>
                          </a:solidFill>
                          <a:effectLst/>
                          <a:latin typeface="+mn-lt"/>
                          <a:ea typeface="+mn-ea"/>
                          <a:cs typeface="+mn-cs"/>
                        </a:rPr>
                        <a:t>guidance. View </a:t>
                      </a:r>
                      <a:r>
                        <a:rPr lang="en-US" sz="1000" kern="1200" dirty="0">
                          <a:solidFill>
                            <a:schemeClr val="tx1"/>
                          </a:solidFill>
                          <a:effectLst/>
                          <a:latin typeface="+mn-lt"/>
                          <a:ea typeface="+mn-ea"/>
                          <a:cs typeface="+mn-cs"/>
                        </a:rPr>
                        <a:t>this updated guidance on the Trinity Health COVID-19 Resources page: </a:t>
                      </a:r>
                      <a:r>
                        <a:rPr lang="en-US" sz="1000" kern="1200" dirty="0">
                          <a:solidFill>
                            <a:schemeClr val="tx1"/>
                          </a:solidFill>
                          <a:effectLst/>
                          <a:latin typeface="+mn-lt"/>
                          <a:ea typeface="+mn-ea"/>
                          <a:cs typeface="+mn-cs"/>
                          <a:hlinkClick r:id="rId3"/>
                        </a:rPr>
                        <a:t>https://www.trinity-health.org/covid-19-resources/</a:t>
                      </a:r>
                      <a:r>
                        <a:rPr lang="en-US" sz="1000" kern="1200" dirty="0">
                          <a:solidFill>
                            <a:schemeClr val="tx1"/>
                          </a:solidFill>
                          <a:effectLst/>
                          <a:latin typeface="+mn-lt"/>
                          <a:ea typeface="+mn-ea"/>
                          <a:cs typeface="+mn-cs"/>
                        </a:rPr>
                        <a:t>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http://www.w3.org/XML/1998/namespace"/>
    <ds:schemaRef ds:uri="http://purl.org/dc/elements/1.1/"/>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e6ab4244-9723-42db-8dd8-af501f8ebc00"/>
    <ds:schemaRef ds:uri="2f9963b4-3c35-4578-b1ba-a166f880c2d2"/>
    <ds:schemaRef ds:uri="http://purl.org/dc/dcmitype/"/>
  </ds:schemaRefs>
</ds:datastoreItem>
</file>

<file path=customXml/itemProps2.xml><?xml version="1.0" encoding="utf-8"?>
<ds:datastoreItem xmlns:ds="http://schemas.openxmlformats.org/officeDocument/2006/customXml" ds:itemID="{B2BDF5AF-031A-478E-8E49-67B341B4B1CA}"/>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3607</TotalTime>
  <Words>215</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337</cp:revision>
  <cp:lastPrinted>2015-03-20T16:41:08Z</cp:lastPrinted>
  <dcterms:created xsi:type="dcterms:W3CDTF">2015-06-01T18:54:58Z</dcterms:created>
  <dcterms:modified xsi:type="dcterms:W3CDTF">2020-08-06T15:18:45Z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