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5/18/2020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5/18/2020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a:solidFill>
                  <a:srgbClr val="404040"/>
                </a:solidFill>
                <a:effectLst/>
                <a:latin typeface="Arial" panose="020B0604020202020204" pitchFamily="34" charset="0"/>
                <a:ea typeface="Calibri" panose="020F0502020204030204" pitchFamily="34" charset="0"/>
                <a:cs typeface="Arial" panose="020B0604020202020204" pitchFamily="34" charset="0"/>
              </a:rPr>
              <a:t>May 18, </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900680721"/>
              </p:ext>
            </p:extLst>
          </p:nvPr>
        </p:nvGraphicFramePr>
        <p:xfrm>
          <a:off x="156117" y="803485"/>
          <a:ext cx="8824332" cy="3651933"/>
        </p:xfrm>
        <a:graphic>
          <a:graphicData uri="http://schemas.openxmlformats.org/drawingml/2006/table">
            <a:tbl>
              <a:tblPr firstRow="1" firstCol="1" bandRow="1"/>
              <a:tblGrid>
                <a:gridCol w="4288861">
                  <a:extLst>
                    <a:ext uri="{9D8B030D-6E8A-4147-A177-3AD203B41FA5}">
                      <a16:colId xmlns:a16="http://schemas.microsoft.com/office/drawing/2014/main" val="2472197640"/>
                    </a:ext>
                  </a:extLst>
                </a:gridCol>
                <a:gridCol w="169355">
                  <a:extLst>
                    <a:ext uri="{9D8B030D-6E8A-4147-A177-3AD203B41FA5}">
                      <a16:colId xmlns:a16="http://schemas.microsoft.com/office/drawing/2014/main" val="1379072303"/>
                    </a:ext>
                  </a:extLst>
                </a:gridCol>
                <a:gridCol w="4366116">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r>
                        <a:rPr lang="en-US" sz="1000" kern="1200" dirty="0">
                          <a:solidFill>
                            <a:schemeClr val="tx1"/>
                          </a:solidFill>
                          <a:effectLst/>
                          <a:latin typeface="+mn-lt"/>
                          <a:ea typeface="+mn-ea"/>
                          <a:cs typeface="+mn-cs"/>
                        </a:rPr>
                        <a:t>Trinity Health continues to provide compassionate and exceptional care through the COVID-19 pandemic. Across the system, Trinity Health is resuming select surgeries, procedures and vital services because we are committed to providing the care people need. Our ministries also continue to offer virtual visits so that patients still have access to needed health care, from the safety of their own home. </a:t>
                      </a:r>
                      <a:r>
                        <a:rPr lang="en-US" sz="1000" kern="1200">
                          <a:solidFill>
                            <a:schemeClr val="tx1"/>
                          </a:solidFill>
                          <a:effectLst/>
                          <a:latin typeface="+mn-lt"/>
                          <a:ea typeface="+mn-ea"/>
                          <a:cs typeface="+mn-cs"/>
                        </a:rPr>
                        <a:t>The Ministry stands ready to serve now that we have seen the positive impacts of social distancing and decrease in new cases. </a:t>
                      </a:r>
                      <a:endParaRPr lang="en-US" sz="1000" kern="1200" dirty="0">
                        <a:solidFill>
                          <a:schemeClr val="tx1"/>
                        </a:solidFill>
                        <a:effectLst/>
                        <a:latin typeface="+mn-lt"/>
                        <a:ea typeface="+mn-ea"/>
                        <a:cs typeface="+mn-cs"/>
                      </a:endParaRP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272577">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kern="1200" dirty="0">
                          <a:solidFill>
                            <a:schemeClr val="tx1"/>
                          </a:solidFill>
                          <a:effectLst/>
                          <a:latin typeface="+mn-lt"/>
                          <a:ea typeface="+mn-ea"/>
                          <a:cs typeface="+mn-cs"/>
                        </a:rPr>
                        <a:t>Find Your Calm in the Storm </a:t>
                      </a:r>
                    </a:p>
                    <a:p>
                      <a:r>
                        <a:rPr lang="en-US" sz="1000" b="0" kern="1200" dirty="0">
                          <a:solidFill>
                            <a:schemeClr val="tx1"/>
                          </a:solidFill>
                          <a:effectLst/>
                          <a:latin typeface="+mn-lt"/>
                          <a:ea typeface="+mn-ea"/>
                          <a:cs typeface="+mn-cs"/>
                        </a:rPr>
                        <a:t>With so much uncertainty, life may feel out of our control. Mindfulness is a way to quiet your mind and take a break from the events around you. It’s about slowing down and being present in the moment. Being mindful can help reduce stress and anxiety, so you can think more clearly. It can be as simple as closing your eyes and focusing only on your breathing or trying a yoga pose. </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645908F8-3AD8-4710-A1A4-5E43B7AE8359}"/>
</file>

<file path=customXml/itemProps3.xml><?xml version="1.0" encoding="utf-8"?>
<ds:datastoreItem xmlns:ds="http://schemas.openxmlformats.org/officeDocument/2006/customXml" ds:itemID="{A189451C-B86D-43F5-AA06-34D722258368}">
  <ds:schemaRefs>
    <ds:schemaRef ds:uri="http://purl.org/dc/dcmitype/"/>
    <ds:schemaRef ds:uri="http://www.w3.org/XML/1998/namespace"/>
    <ds:schemaRef ds:uri="http://purl.org/dc/terms/"/>
    <ds:schemaRef ds:uri="http://schemas.openxmlformats.org/package/2006/metadata/core-properties"/>
    <ds:schemaRef ds:uri="http://schemas.microsoft.com/office/2006/documentManagement/types"/>
    <ds:schemaRef ds:uri="http://schemas.microsoft.com/office/2006/metadata/properties"/>
    <ds:schemaRef ds:uri="2f9963b4-3c35-4578-b1ba-a166f880c2d2"/>
    <ds:schemaRef ds:uri="http://schemas.microsoft.com/office/infopath/2007/PartnerControls"/>
    <ds:schemaRef ds:uri="e6ab4244-9723-42db-8dd8-af501f8ebc00"/>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1389</TotalTime>
  <Words>274</Words>
  <Application>Microsoft Office PowerPoint</Application>
  <PresentationFormat>On-screen Show (16:9)</PresentationFormat>
  <Paragraphs>29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123</cp:revision>
  <cp:lastPrinted>2015-03-20T16:41:08Z</cp:lastPrinted>
  <dcterms:created xsi:type="dcterms:W3CDTF">2015-06-01T18:54:58Z</dcterms:created>
  <dcterms:modified xsi:type="dcterms:W3CDTF">2020-05-18T14:38:09Z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