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17" r:id="rId5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5">
          <p15:clr>
            <a:srgbClr val="A4A3A4"/>
          </p15:clr>
        </p15:guide>
        <p15:guide id="2" pos="6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stin McLaughlin" initials="JM" lastIdx="4" clrIdx="0">
    <p:extLst>
      <p:ext uri="{19B8F6BF-5375-455C-9EA6-DF929625EA0E}">
        <p15:presenceInfo xmlns:p15="http://schemas.microsoft.com/office/powerpoint/2012/main" userId="S-1-5-21-816263271-3694610053-3590786942-1793798" providerId="AD"/>
      </p:ext>
    </p:extLst>
  </p:cmAuthor>
  <p:cmAuthor id="2" name="Justin McLaughlin" initials="JM [2]" lastIdx="1" clrIdx="1">
    <p:extLst>
      <p:ext uri="{19B8F6BF-5375-455C-9EA6-DF929625EA0E}">
        <p15:presenceInfo xmlns:p15="http://schemas.microsoft.com/office/powerpoint/2012/main" userId="S::Justin.McLaughlin@trinity-health.org::48c7f6b7-1dff-4df7-8e7e-c6135684f334" providerId="AD"/>
      </p:ext>
    </p:extLst>
  </p:cmAuthor>
  <p:cmAuthor id="3" name="Justin McLaughlin" initials="JM [3]" lastIdx="5" clrIdx="2">
    <p:extLst>
      <p:ext uri="{19B8F6BF-5375-455C-9EA6-DF929625EA0E}">
        <p15:presenceInfo xmlns:p15="http://schemas.microsoft.com/office/powerpoint/2012/main" userId="S::justin.mclaughlin@trinnovate.org::2485ea14-2726-4417-9087-2b504cb82eea" providerId="AD"/>
      </p:ext>
    </p:extLst>
  </p:cmAuthor>
  <p:cmAuthor id="4" name="Stefanie Frenkel" initials="SF" lastIdx="1" clrIdx="3">
    <p:extLst>
      <p:ext uri="{19B8F6BF-5375-455C-9EA6-DF929625EA0E}">
        <p15:presenceInfo xmlns:p15="http://schemas.microsoft.com/office/powerpoint/2012/main" userId="S::Stefanie.Frenkel@trinity-health.org::60c68471-5605-4ab7-a0ff-99f70689cff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4C9D2F"/>
    <a:srgbClr val="658D1B"/>
    <a:srgbClr val="54565B"/>
    <a:srgbClr val="312C2B"/>
    <a:srgbClr val="443D3E"/>
    <a:srgbClr val="6E2585"/>
    <a:srgbClr val="99D156"/>
    <a:srgbClr val="249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20" autoAdjust="0"/>
    <p:restoredTop sz="95232" autoAdjust="0"/>
  </p:normalViewPr>
  <p:slideViewPr>
    <p:cSldViewPr snapToGrid="0">
      <p:cViewPr varScale="1">
        <p:scale>
          <a:sx n="104" d="100"/>
          <a:sy n="104" d="100"/>
        </p:scale>
        <p:origin x="1190" y="72"/>
      </p:cViewPr>
      <p:guideLst>
        <p:guide orient="horz" pos="3005"/>
        <p:guide pos="6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30C43E-AA5E-6B46-A1F1-BB0047D6E822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409768-1E2F-2A40-8D59-42AAD1285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85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8F235D-792C-8C4C-A812-06E713B0B218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69798C-9FC1-714E-BB69-2199F60E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318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611" y="2572022"/>
            <a:ext cx="5755622" cy="4757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6E25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20612" y="3236192"/>
            <a:ext cx="3050947" cy="926494"/>
          </a:xfrm>
        </p:spPr>
        <p:txBody>
          <a:bodyPr>
            <a:normAutofit/>
          </a:bodyPr>
          <a:lstStyle>
            <a:lvl1pPr marL="0" indent="0">
              <a:lnSpc>
                <a:spcPts val="1850"/>
              </a:lnSpc>
              <a:spcAft>
                <a:spcPts val="0"/>
              </a:spcAft>
              <a:buNone/>
              <a:defRPr sz="1600" baseline="0">
                <a:solidFill>
                  <a:srgbClr val="443D3E"/>
                </a:solidFill>
              </a:defRPr>
            </a:lvl1pPr>
          </a:lstStyle>
          <a:p>
            <a:pPr lvl="0"/>
            <a:r>
              <a:rPr lang="en-US"/>
              <a:t>Presenter’s Name Here</a:t>
            </a:r>
            <a:br>
              <a:rPr lang="en-US"/>
            </a:br>
            <a:r>
              <a:rPr lang="en-US"/>
              <a:t>Title Here</a:t>
            </a:r>
            <a:br>
              <a:rPr lang="en-US"/>
            </a:br>
            <a:r>
              <a:rPr lang="en-US"/>
              <a:t>Date Here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817889" y="1819807"/>
            <a:ext cx="5755623" cy="752215"/>
          </a:xfrm>
        </p:spPr>
        <p:txBody>
          <a:bodyPr anchor="ctr">
            <a:noAutofit/>
          </a:bodyPr>
          <a:lstStyle>
            <a:lvl1pPr>
              <a:lnSpc>
                <a:spcPct val="90000"/>
              </a:lnSpc>
              <a:defRPr sz="3200">
                <a:solidFill>
                  <a:srgbClr val="443D3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49" y="440425"/>
            <a:ext cx="2876808" cy="88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87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rple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77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rgbClr val="4C9D2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7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393408" y="999054"/>
            <a:ext cx="8236688" cy="3601521"/>
          </a:xfrm>
        </p:spPr>
        <p:txBody>
          <a:bodyPr/>
          <a:lstStyle>
            <a:lvl1pPr marL="285750" indent="-285750"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69913" indent="-225425">
              <a:buClr>
                <a:schemeClr val="tx2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1688" indent="-174625">
              <a:spcAft>
                <a:spcPts val="600"/>
              </a:spcAft>
              <a:buSzPct val="10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19163" indent="-173038">
              <a:spcAft>
                <a:spcPts val="600"/>
              </a:spcAft>
              <a:tabLst/>
              <a:defRPr>
                <a:latin typeface="Calibri" panose="020F0502020204030204" pitchFamily="34" charset="0"/>
              </a:defRPr>
            </a:lvl4pPr>
            <a:lvl5pPr>
              <a:spcAft>
                <a:spcPts val="600"/>
              </a:spcAft>
              <a:defRPr baseline="0">
                <a:latin typeface="Calibri" panose="020F0502020204030204" pitchFamily="34" charset="0"/>
              </a:defRPr>
            </a:lvl5pPr>
            <a:lvl6pPr marL="2286000" indent="-225425">
              <a:spcAft>
                <a:spcPts val="600"/>
              </a:spcAft>
              <a:buFontTx/>
              <a:buNone/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7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1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8339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496" y="1161904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496" y="1641725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8322" y="1161904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8322" y="1641725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93408" y="317065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37893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7366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©2020 Trinity Health,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7C29A-80D2-466B-BB8A-8CAD01F5C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45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3408" y="149482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93408" y="999055"/>
            <a:ext cx="8229600" cy="3630095"/>
          </a:xfrm>
          <a:prstGeom prst="rect">
            <a:avLst/>
          </a:prstGeom>
        </p:spPr>
        <p:txBody>
          <a:bodyPr vert="horz" lIns="0" tIns="9144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/>
          <p:cNvPicPr>
            <a:picLocks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708"/>
          <a:stretch/>
        </p:blipFill>
        <p:spPr>
          <a:xfrm>
            <a:off x="377" y="717140"/>
            <a:ext cx="9143245" cy="8229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2711" y="111764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78" r:id="rId3"/>
    <p:sldLayoutId id="2147483653" r:id="rId4"/>
    <p:sldLayoutId id="2147483665" r:id="rId5"/>
    <p:sldLayoutId id="2147483666" r:id="rId6"/>
    <p:sldLayoutId id="2147483677" r:id="rId7"/>
    <p:sldLayoutId id="2147483679" r:id="rId8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857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7030A0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69913" indent="-2254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itchFamily="34" charset="0"/>
        <a:buChar char="­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1688" indent="-1746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14400" indent="-166688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4"/>
        </a:buClr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4pPr>
      <a:lvl5pPr marL="1082675" indent="-168275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bg1">
            <a:lumMod val="65000"/>
          </a:schemeClr>
        </a:buClr>
        <a:buFont typeface="Arial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5pPr>
      <a:lvl6pPr marL="25146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690B79-A5B3-44C5-8B87-F12B8D338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200" y="160346"/>
            <a:ext cx="3762956" cy="49865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400" dirty="0"/>
              <a:t>Trinity Health Leadership System</a:t>
            </a:r>
            <a:br>
              <a:rPr lang="en-US" sz="1400" dirty="0"/>
            </a:br>
            <a:r>
              <a:rPr lang="en-US" sz="2000" b="1" dirty="0"/>
              <a:t>Huddle Notes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53223F-9AB8-4ABF-AD9E-6BCBA6C6F5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42728" y="4872851"/>
            <a:ext cx="3835387" cy="186901"/>
          </a:xfrm>
        </p:spPr>
        <p:txBody>
          <a:bodyPr rIns="0"/>
          <a:lstStyle/>
          <a:p>
            <a:r>
              <a:rPr lang="en-US" dirty="0"/>
              <a:t>©2020 Trinity Health, All Rights Reserved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9087359B-0A53-4F26-9522-E093C0EEE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5871" y="204103"/>
            <a:ext cx="1548285" cy="28027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RHM LOGO HERE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60EDC57-8719-4232-BEE3-BA7E444F9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2515" y="523130"/>
            <a:ext cx="1548285" cy="145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spAutoFit/>
          </a:bodyPr>
          <a:lstStyle/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July 14</a:t>
            </a:r>
            <a:r>
              <a:rPr lang="en-US" sz="900" b="1" dirty="0">
                <a:solidFill>
                  <a:srgbClr val="40404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en-US" sz="900" b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2020</a:t>
            </a:r>
            <a:endParaRPr lang="en-US" sz="9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170B1D9-F490-485D-9402-BFEE5D519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006725"/>
              </p:ext>
            </p:extLst>
          </p:nvPr>
        </p:nvGraphicFramePr>
        <p:xfrm>
          <a:off x="159833" y="803141"/>
          <a:ext cx="8873553" cy="4096650"/>
        </p:xfrm>
        <a:graphic>
          <a:graphicData uri="http://schemas.openxmlformats.org/drawingml/2006/table">
            <a:tbl>
              <a:tblPr firstRow="1" firstCol="1" bandRow="1"/>
              <a:tblGrid>
                <a:gridCol w="4362128">
                  <a:extLst>
                    <a:ext uri="{9D8B030D-6E8A-4147-A177-3AD203B41FA5}">
                      <a16:colId xmlns:a16="http://schemas.microsoft.com/office/drawing/2014/main" val="2472197640"/>
                    </a:ext>
                  </a:extLst>
                </a:gridCol>
                <a:gridCol w="138191">
                  <a:extLst>
                    <a:ext uri="{9D8B030D-6E8A-4147-A177-3AD203B41FA5}">
                      <a16:colId xmlns:a16="http://schemas.microsoft.com/office/drawing/2014/main" val="1379072303"/>
                    </a:ext>
                  </a:extLst>
                </a:gridCol>
                <a:gridCol w="4373234">
                  <a:extLst>
                    <a:ext uri="{9D8B030D-6E8A-4147-A177-3AD203B41FA5}">
                      <a16:colId xmlns:a16="http://schemas.microsoft.com/office/drawing/2014/main" val="1618490761"/>
                    </a:ext>
                  </a:extLst>
                </a:gridCol>
              </a:tblGrid>
              <a:tr h="2487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Trinity Health Message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Team Leader Topic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[Team Leader Please Fill In]</a:t>
                      </a:r>
                      <a:endParaRPr lang="en-US" sz="1100" b="1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745566"/>
                  </a:ext>
                </a:extLst>
              </a:tr>
              <a:tr h="1361385">
                <a:tc>
                  <a:txBody>
                    <a:bodyPr/>
                    <a:lstStyle/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Trinity Health Supply Chain is accountable to source, contract, procure, </a:t>
                      </a: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inventory, distribute 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pay suppliers for products and services necessary to deliver care and support operations. Our top standing priorities are: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Reduce Trinity Health's non-labor spend while improving product and service quality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Optimize efficiency in the processes to purchase and pay for products and services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decision support and compliance information on product and service expenditures and utilization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Reduce the cost and mitigate risk of our supplier trade relationship through our logistics and contracting strategies</a:t>
                      </a: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8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Huddle Team Priorities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Suggest a process improvement for the team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Share an idea or best-practice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a question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Possibly include: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different colleague to lead this section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0959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7159095"/>
                  </a:ext>
                </a:extLst>
              </a:tr>
              <a:tr h="325585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Regional/Local Ministry Focus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n-US" sz="1100" b="1" dirty="0" err="1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MarComm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Please Fill In]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Safety and Resiliency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719673"/>
                  </a:ext>
                </a:extLst>
              </a:tr>
              <a:tr h="1476758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 leadership priorities. Examples: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PUIs with testing pending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confirmed cases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Confirmed cases sent home for isolation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PUIs sent home for isolation - </a:t>
                      </a: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Always include:</a:t>
                      </a: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Recognition and thank you</a:t>
                      </a: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 the Team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 there to check your peer, always. Be accountable for yourself as well as your team members. Buddy up with a colleague and check them to see if they need help, if their family is doing ok, or if they simply need some support in their work. Peer check them during a process to make sure they did not miss something or forget a step. Simply doing a double check, sets up another line of defense to prevent making mistakes. The strength of the team is key to colleague safety, patient safety, patient experience and our colleague engagement. </a:t>
                      </a: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978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998269"/>
      </p:ext>
    </p:extLst>
  </p:cSld>
  <p:clrMapOvr>
    <a:masterClrMapping/>
  </p:clrMapOvr>
</p:sld>
</file>

<file path=ppt/theme/theme1.xml><?xml version="1.0" encoding="utf-8"?>
<a:theme xmlns:a="http://schemas.openxmlformats.org/drawingml/2006/main" name="Main Content Slide Layout">
  <a:themeElements>
    <a:clrScheme name="Trinity Health">
      <a:dk1>
        <a:srgbClr val="000000"/>
      </a:dk1>
      <a:lt1>
        <a:sysClr val="window" lastClr="FFFFFF"/>
      </a:lt1>
      <a:dk2>
        <a:srgbClr val="6E2585"/>
      </a:dk2>
      <a:lt2>
        <a:srgbClr val="4D4F53"/>
      </a:lt2>
      <a:accent1>
        <a:srgbClr val="6E2585"/>
      </a:accent1>
      <a:accent2>
        <a:srgbClr val="007DBA"/>
      </a:accent2>
      <a:accent3>
        <a:srgbClr val="00BFB3"/>
      </a:accent3>
      <a:accent4>
        <a:srgbClr val="4C9D2F"/>
      </a:accent4>
      <a:accent5>
        <a:srgbClr val="DC8633"/>
      </a:accent5>
      <a:accent6>
        <a:srgbClr val="AD3963"/>
      </a:accent6>
      <a:hlink>
        <a:srgbClr val="6E2585"/>
      </a:hlink>
      <a:folHlink>
        <a:srgbClr val="808080"/>
      </a:folHlink>
    </a:clrScheme>
    <a:fontScheme name="Trinity Health -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38100">
          <a:noFill/>
        </a:ln>
        <a:effectLst/>
      </a:spPr>
      <a:bodyPr rtlCol="0" anchor="ctr"/>
      <a:lstStyle>
        <a:defPPr algn="ctr">
          <a:defRPr>
            <a:effectLst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100"/>
          </a:lnSpc>
          <a:spcAft>
            <a:spcPts val="600"/>
          </a:spcAft>
          <a:defRPr sz="1600" dirty="0" smtClean="0">
            <a:solidFill>
              <a:srgbClr val="443D3E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373A73C01254EA995FD278E8C7249" ma:contentTypeVersion="9" ma:contentTypeDescription="Create a new document." ma:contentTypeScope="" ma:versionID="a0bb82db7e6600b2c7f39b9cb9b37bdc">
  <xsd:schema xmlns:xsd="http://www.w3.org/2001/XMLSchema" xmlns:xs="http://www.w3.org/2001/XMLSchema" xmlns:p="http://schemas.microsoft.com/office/2006/metadata/properties" xmlns:ns2="f560143e-da0a-427f-855e-dadb269e570d" targetNamespace="http://schemas.microsoft.com/office/2006/metadata/properties" ma:root="true" ma:fieldsID="ff041a11b070fcef1d68eb34a8fadb66" ns2:_="">
    <xsd:import namespace="f560143e-da0a-427f-855e-dadb269e57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60143e-da0a-427f-855e-dadb269e57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C88FC6E-F497-4A21-9773-B9F3D9265D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FF1BD58-2CB6-4CFB-B630-2420A20AED4B}"/>
</file>

<file path=customXml/itemProps3.xml><?xml version="1.0" encoding="utf-8"?>
<ds:datastoreItem xmlns:ds="http://schemas.openxmlformats.org/officeDocument/2006/customXml" ds:itemID="{A189451C-B86D-43F5-AA06-34D722258368}">
  <ds:schemaRefs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http://www.w3.org/XML/1998/namespace"/>
    <ds:schemaRef ds:uri="e6ab4244-9723-42db-8dd8-af501f8ebc00"/>
    <ds:schemaRef ds:uri="http://schemas.openxmlformats.org/package/2006/metadata/core-properties"/>
    <ds:schemaRef ds:uri="http://schemas.microsoft.com/office/infopath/2007/PartnerControls"/>
    <ds:schemaRef ds:uri="2f9963b4-3c35-4578-b1ba-a166f880c2d2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TrinityHealth_PPTtemplate.potx</Template>
  <TotalTime>2702</TotalTime>
  <Words>303</Words>
  <Application>Microsoft Office PowerPoint</Application>
  <PresentationFormat>On-screen Show (16:9)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Main Content Slide Layout</vt:lpstr>
      <vt:lpstr>Trinity Health Leadership System Huddle Notes</vt:lpstr>
    </vt:vector>
  </TitlesOfParts>
  <Company>Trinity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Document Title</dc:title>
  <dc:creator>Michael Cottone</dc:creator>
  <cp:lastModifiedBy>Stefanie Frenkel</cp:lastModifiedBy>
  <cp:revision>268</cp:revision>
  <cp:lastPrinted>2015-03-20T16:41:08Z</cp:lastPrinted>
  <dcterms:created xsi:type="dcterms:W3CDTF">2015-06-01T18:54:58Z</dcterms:created>
  <dcterms:modified xsi:type="dcterms:W3CDTF">2020-07-14T15:50:49Z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0x010100F64373A73C01254EA995FD278E8C7249</vt:lpwstr>
  </property>
  <property fmtid="{D5CDD505-2E9C-101B-9397-08002B2CF9AE}" pid="3" name="_dlc_DocIdItemGuid">
    <vt:lpwstr>13334aa1-c854-4350-9b84-cf13f57fa411</vt:lpwstr>
  </property>
</Properties>
</file>