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8/28/2020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8/28/2020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28,</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813529700"/>
              </p:ext>
            </p:extLst>
          </p:nvPr>
        </p:nvGraphicFramePr>
        <p:xfrm>
          <a:off x="110617" y="784360"/>
          <a:ext cx="8937521" cy="4233810"/>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err="1">
                          <a:solidFill>
                            <a:schemeClr val="tx1"/>
                          </a:solidFill>
                          <a:effectLst/>
                          <a:latin typeface="+mn-lt"/>
                          <a:ea typeface="+mn-ea"/>
                          <a:cs typeface="+mn-cs"/>
                        </a:rPr>
                        <a:t>AvaSure</a:t>
                      </a:r>
                      <a:r>
                        <a:rPr lang="en-US" sz="1000" b="1" i="0" kern="1200" dirty="0">
                          <a:solidFill>
                            <a:schemeClr val="tx1"/>
                          </a:solidFill>
                          <a:effectLst/>
                          <a:latin typeface="+mn-lt"/>
                          <a:ea typeface="+mn-ea"/>
                          <a:cs typeface="+mn-cs"/>
                        </a:rPr>
                        <a:t> Implementation Update</a:t>
                      </a:r>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The </a:t>
                      </a:r>
                      <a:r>
                        <a:rPr lang="en-US" sz="1000" b="0" i="0" kern="1200" dirty="0" err="1">
                          <a:solidFill>
                            <a:schemeClr val="tx1"/>
                          </a:solidFill>
                          <a:effectLst/>
                          <a:latin typeface="+mn-lt"/>
                          <a:ea typeface="+mn-ea"/>
                          <a:cs typeface="+mn-cs"/>
                        </a:rPr>
                        <a:t>AvaSure</a:t>
                      </a:r>
                      <a:r>
                        <a:rPr lang="en-US" sz="1000" b="0" i="0" kern="1200" dirty="0">
                          <a:solidFill>
                            <a:schemeClr val="tx1"/>
                          </a:solidFill>
                          <a:effectLst/>
                          <a:latin typeface="+mn-lt"/>
                          <a:ea typeface="+mn-ea"/>
                          <a:cs typeface="+mn-cs"/>
                        </a:rPr>
                        <a:t> Virtual Monitoring Program implementation is progressing. This new, high-resolution video patient monitoring system allows clinicians to communicate with patients without entering their rooms. Loyola University Health System had a successful go-live as the first monitoring hub. The ministries within Loyola University Health System, also went live mid-August. The rollout continues with monthly go-live waves until all ministries are live on this common platform. Trinity Health Of New England will also go live as the second hub in November. The target for all ministries to be live on the </a:t>
                      </a:r>
                      <a:r>
                        <a:rPr lang="en-US" sz="1000" b="0" i="0" kern="1200" dirty="0" err="1">
                          <a:solidFill>
                            <a:schemeClr val="tx1"/>
                          </a:solidFill>
                          <a:effectLst/>
                          <a:latin typeface="+mn-lt"/>
                          <a:ea typeface="+mn-ea"/>
                          <a:cs typeface="+mn-cs"/>
                        </a:rPr>
                        <a:t>AvaSure</a:t>
                      </a:r>
                      <a:r>
                        <a:rPr lang="en-US" sz="1000" b="0" i="0" kern="1200" dirty="0">
                          <a:solidFill>
                            <a:schemeClr val="tx1"/>
                          </a:solidFill>
                          <a:effectLst/>
                          <a:latin typeface="+mn-lt"/>
                          <a:ea typeface="+mn-ea"/>
                          <a:cs typeface="+mn-cs"/>
                        </a:rPr>
                        <a:t> Virtual Monitoring Program is end of January 2021.</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Speak Up for Safety</a:t>
                      </a:r>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Being able to speak up for the safety of your team, your peers, or even yourself at any time is a key component of psychological safety. Please tell someone if you are concerned about:</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An incident that does not seem right</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Your own safety</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Feeling overwhelmed and you need help</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A colleague not acting in a safe way</a:t>
                      </a:r>
                    </a:p>
                    <a:p>
                      <a:pPr marL="0" marR="0" lvl="0" indent="0">
                        <a:lnSpc>
                          <a:spcPct val="110000"/>
                        </a:lnSpc>
                        <a:spcBef>
                          <a:spcPts val="0"/>
                        </a:spcBef>
                        <a:spcAft>
                          <a:spcPts val="0"/>
                        </a:spcAft>
                        <a:buFont typeface="Symbol" panose="05050102010706020507" pitchFamily="18" charset="2"/>
                        <a:buNone/>
                      </a:pPr>
                      <a:r>
                        <a:rPr lang="en-US" sz="1000" b="0" i="0" kern="1200" dirty="0">
                          <a:solidFill>
                            <a:schemeClr val="tx1"/>
                          </a:solidFill>
                          <a:effectLst/>
                          <a:latin typeface="+mn-lt"/>
                          <a:ea typeface="+mn-ea"/>
                          <a:cs typeface="+mn-cs"/>
                        </a:rPr>
                        <a:t>Our job is to respond both efficiently and effectively when this happens. We should be speaking up for the safety of our patients, colleagues, as well as for ourselves.</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42FAEDF7-BC78-48B6-A4AC-976AE30494C2}"/>
</file>

<file path=customXml/itemProps3.xml><?xml version="1.0" encoding="utf-8"?>
<ds:datastoreItem xmlns:ds="http://schemas.openxmlformats.org/officeDocument/2006/customXml" ds:itemID="{A189451C-B86D-43F5-AA06-34D722258368}">
  <ds:schemaRefs>
    <ds:schemaRef ds:uri="http://purl.org/dc/dcmitype/"/>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e6ab4244-9723-42db-8dd8-af501f8ebc00"/>
    <ds:schemaRef ds:uri="2f9963b4-3c35-4578-b1ba-a166f880c2d2"/>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4147</TotalTime>
  <Words>309</Words>
  <Application>Microsoft Office PowerPoint</Application>
  <PresentationFormat>On-screen Show (16:9)</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409</cp:revision>
  <cp:lastPrinted>2015-03-20T16:41:08Z</cp:lastPrinted>
  <dcterms:created xsi:type="dcterms:W3CDTF">2015-06-01T18:54:58Z</dcterms:created>
  <dcterms:modified xsi:type="dcterms:W3CDTF">2020-08-28T14:24:07Z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