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7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August 14,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05145"/>
              </p:ext>
            </p:extLst>
          </p:nvPr>
        </p:nvGraphicFramePr>
        <p:xfrm>
          <a:off x="110617" y="784360"/>
          <a:ext cx="8937521" cy="3948769"/>
        </p:xfrm>
        <a:graphic>
          <a:graphicData uri="http://schemas.openxmlformats.org/drawingml/2006/table">
            <a:tbl>
              <a:tblPr firstRow="1" firstCol="1" bandRow="1"/>
              <a:tblGrid>
                <a:gridCol w="4395337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404760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18343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Through the global health crisis, our personal behaviors, lifestyles and decisions contribute to slowing the spread of COVID-19. Our families, friends and neighbors consider us health experts and are influenced by the example we set. We have many personal safe living and decision-making responsibilities, including: 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Following CDC safety guidance and practicing self-care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Making wise decisions about where you go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Making wise decisions about personal travel to other U.S. states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refer to the Safety Guidance for Colleague Personal Travel, located on the Trinity Health COVID-19 Resources page.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29012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 Yourself</a:t>
                      </a: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Ninety percent of errors we make are from loss of focus or lapses in memory. Always check your physical and mental well-being before starting a task. Whether you are re-capping a dirty needle, giving a patient a medication, setting an IV dose or even leaving the unit after a long day to drive home, take a moment to check yourself. If you feel you are approaching the edge of what you can tolerate slow down, take a few deep breaths and re-focus.</a:t>
                      </a:r>
                      <a:endParaRPr lang="en-US" sz="1000" u="sng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9451C-B86D-43F5-AA06-34D722258368}">
  <ds:schemaRefs>
    <ds:schemaRef ds:uri="2f9963b4-3c35-4578-b1ba-a166f880c2d2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6ab4244-9723-42db-8dd8-af501f8ebc00"/>
  </ds:schemaRefs>
</ds:datastoreItem>
</file>

<file path=customXml/itemProps2.xml><?xml version="1.0" encoding="utf-8"?>
<ds:datastoreItem xmlns:ds="http://schemas.openxmlformats.org/officeDocument/2006/customXml" ds:itemID="{B3D7A899-A683-4F11-8071-0BE52F367571}"/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3815</TotalTime>
  <Words>290</Words>
  <Application>Microsoft Office PowerPoint</Application>
  <PresentationFormat>On-screen Show (16:9)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366</cp:revision>
  <cp:lastPrinted>2015-03-20T16:41:08Z</cp:lastPrinted>
  <dcterms:created xsi:type="dcterms:W3CDTF">2015-06-01T18:54:58Z</dcterms:created>
  <dcterms:modified xsi:type="dcterms:W3CDTF">2020-08-14T13:53:34Z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