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3" d="100"/>
          <a:sy n="103" d="100"/>
        </p:scale>
        <p:origin x="1214" y="77"/>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5/29/2020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5/29/2020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May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29</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3245708075"/>
              </p:ext>
            </p:extLst>
          </p:nvPr>
        </p:nvGraphicFramePr>
        <p:xfrm>
          <a:off x="159834" y="810515"/>
          <a:ext cx="8824332" cy="3691377"/>
        </p:xfrm>
        <a:graphic>
          <a:graphicData uri="http://schemas.openxmlformats.org/drawingml/2006/table">
            <a:tbl>
              <a:tblPr firstRow="1" firstCol="1" bandRow="1"/>
              <a:tblGrid>
                <a:gridCol w="4337932">
                  <a:extLst>
                    <a:ext uri="{9D8B030D-6E8A-4147-A177-3AD203B41FA5}">
                      <a16:colId xmlns:a16="http://schemas.microsoft.com/office/drawing/2014/main" val="2472197640"/>
                    </a:ext>
                  </a:extLst>
                </a:gridCol>
                <a:gridCol w="137424">
                  <a:extLst>
                    <a:ext uri="{9D8B030D-6E8A-4147-A177-3AD203B41FA5}">
                      <a16:colId xmlns:a16="http://schemas.microsoft.com/office/drawing/2014/main" val="1379072303"/>
                    </a:ext>
                  </a:extLst>
                </a:gridCol>
                <a:gridCol w="4348976">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effectLst/>
                          <a:latin typeface="+mn-lt"/>
                          <a:ea typeface="+mn-ea"/>
                          <a:cs typeface="+mn-cs"/>
                        </a:rPr>
                        <a:t>Distribution Center Ensures Ministries Receive Products</a:t>
                      </a:r>
                    </a:p>
                    <a:p>
                      <a:r>
                        <a:rPr lang="en-US" sz="1000" b="0" i="0" u="none" strike="noStrike" kern="1200" dirty="0">
                          <a:solidFill>
                            <a:schemeClr val="tx1"/>
                          </a:solidFill>
                          <a:effectLst/>
                          <a:latin typeface="+mn-lt"/>
                          <a:ea typeface="+mn-ea"/>
                          <a:cs typeface="+mn-cs"/>
                        </a:rPr>
                        <a:t>Trinity Health's supply chain colleagues, utilizing the capacity of our distribution center (DISC), are working to ensure our ministries are stocked with the product they need to provide great care to our communities, while keeping colleagues safe. The DISC serves the single-entry point for all manufacturers and suppliers serving Trinity </a:t>
                      </a:r>
                      <a:r>
                        <a:rPr lang="en-US" sz="1000" b="0" i="0" u="none" strike="noStrike" kern="1200">
                          <a:solidFill>
                            <a:schemeClr val="tx1"/>
                          </a:solidFill>
                          <a:effectLst/>
                          <a:latin typeface="+mn-lt"/>
                          <a:ea typeface="+mn-ea"/>
                          <a:cs typeface="+mn-cs"/>
                        </a:rPr>
                        <a:t>Health and has </a:t>
                      </a:r>
                      <a:r>
                        <a:rPr lang="en-US" sz="1000" b="0" i="0" u="none" strike="noStrike" kern="1200" dirty="0">
                          <a:solidFill>
                            <a:schemeClr val="tx1"/>
                          </a:solidFill>
                          <a:effectLst/>
                          <a:latin typeface="+mn-lt"/>
                          <a:ea typeface="+mn-ea"/>
                          <a:cs typeface="+mn-cs"/>
                        </a:rPr>
                        <a:t>been crucial in ensuring supplies are received, properly stored and allocated to our Health Ministries in the most efficient way possible.</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325585">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476758">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r>
                        <a:rPr lang="en-US" sz="1000" b="1" kern="1200" dirty="0">
                          <a:solidFill>
                            <a:schemeClr val="tx1"/>
                          </a:solidFill>
                          <a:effectLst/>
                          <a:latin typeface="+mn-lt"/>
                          <a:ea typeface="+mn-ea"/>
                          <a:cs typeface="+mn-cs"/>
                        </a:rPr>
                        <a:t>Colleague Care Program</a:t>
                      </a:r>
                      <a:endParaRPr lang="en-US" sz="1000" kern="1200" dirty="0">
                        <a:solidFill>
                          <a:schemeClr val="tx1"/>
                        </a:solidFill>
                        <a:effectLst/>
                        <a:latin typeface="+mn-lt"/>
                        <a:ea typeface="+mn-ea"/>
                        <a:cs typeface="+mn-cs"/>
                      </a:endParaRPr>
                    </a:p>
                    <a:p>
                      <a:r>
                        <a:rPr lang="en-US" sz="1000" b="0" i="0" u="none" strike="noStrike" kern="1200" dirty="0">
                          <a:solidFill>
                            <a:schemeClr val="tx1"/>
                          </a:solidFill>
                          <a:effectLst/>
                          <a:latin typeface="+mn-lt"/>
                          <a:ea typeface="+mn-ea"/>
                          <a:cs typeface="+mn-cs"/>
                        </a:rPr>
                        <a:t>All Trinity Health ministries are implementing a new Colleague Care program because colleague safety and well-being is a top Trinity Health priority. Designed by the COVID-19 Resilience and Behavioral Health task force, the program blends expanded, existing Trinity Health and ministry-specific resources such as Live Your Whole Life virtual tools and existing on-site programs with new strategies and virtual alternatives when on-site is not possible.</a:t>
                      </a:r>
                      <a:endParaRPr lang="en-US" sz="100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AC8710-E524-4EBE-90CA-ACFF16CD0F96}"/>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A189451C-B86D-43F5-AA06-34D722258368}">
  <ds:schemaRefs>
    <ds:schemaRef ds:uri="http://purl.org/dc/elements/1.1/"/>
    <ds:schemaRef ds:uri="e6ab4244-9723-42db-8dd8-af501f8ebc00"/>
    <ds:schemaRef ds:uri="http://purl.org/dc/dcmitype/"/>
    <ds:schemaRef ds:uri="2f9963b4-3c35-4578-b1ba-a166f880c2d2"/>
    <ds:schemaRef ds:uri="http://schemas.microsoft.com/office/2006/documentManagement/types"/>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TrinityHealth_PPTtemplate.potx</Template>
  <TotalTime>1572</TotalTime>
  <Words>258</Words>
  <Application>Microsoft Office PowerPoint</Application>
  <PresentationFormat>On-screen Show (16:9)</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Stefanie Frenkel</cp:lastModifiedBy>
  <cp:revision>149</cp:revision>
  <cp:lastPrinted>2015-03-20T16:41:08Z</cp:lastPrinted>
  <dcterms:created xsi:type="dcterms:W3CDTF">2015-06-01T18:54:58Z</dcterms:created>
  <dcterms:modified xsi:type="dcterms:W3CDTF">2020-05-29T13:18:16Z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