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3" d="100"/>
          <a:sy n="103" d="100"/>
        </p:scale>
        <p:origin x="1214" y="8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10/2/2020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10/2/2020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October 2</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887907596"/>
              </p:ext>
            </p:extLst>
          </p:nvPr>
        </p:nvGraphicFramePr>
        <p:xfrm>
          <a:off x="159833" y="803141"/>
          <a:ext cx="8873553" cy="3959171"/>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1" kern="1200" dirty="0">
                          <a:solidFill>
                            <a:schemeClr val="tx1"/>
                          </a:solidFill>
                          <a:effectLst/>
                          <a:latin typeface="+mn-lt"/>
                          <a:ea typeface="+mn-ea"/>
                          <a:cs typeface="+mn-cs"/>
                        </a:rPr>
                        <a:t>Trinity Health Huddle Notes Now Published Weekly</a:t>
                      </a:r>
                    </a:p>
                    <a:p>
                      <a:r>
                        <a:rPr lang="en-US" sz="1000" b="0" kern="1200" dirty="0">
                          <a:solidFill>
                            <a:schemeClr val="tx1"/>
                          </a:solidFill>
                          <a:effectLst/>
                          <a:latin typeface="+mn-lt"/>
                          <a:ea typeface="+mn-ea"/>
                          <a:cs typeface="+mn-cs"/>
                        </a:rPr>
                        <a:t>The schedule for publishing the Trinity Health Huddle Notes is changing from daily to weekly. The next edition will be Wednesday, October 7. These huddle notes can be utilized in your huddles and meetings for the week following. </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0" kern="1200" dirty="0">
                          <a:solidFill>
                            <a:schemeClr val="tx1"/>
                          </a:solidFill>
                          <a:effectLst/>
                          <a:latin typeface="+mn-lt"/>
                          <a:ea typeface="+mn-ea"/>
                          <a:cs typeface="+mn-cs"/>
                        </a:rPr>
                        <a:t>As we all work together to help contain the spread of COVID-19, it’s important that each of us wears a mask/face covering when appropriate. Doing so helps protect those around you, while at the same time, helps protect you as well. </a:t>
                      </a:r>
                      <a:r>
                        <a:rPr lang="en-US" sz="1000" b="0" i="0" u="none" strike="noStrike" kern="1200" baseline="0" dirty="0">
                          <a:solidFill>
                            <a:schemeClr val="tx1"/>
                          </a:solidFill>
                          <a:latin typeface="+mn-lt"/>
                          <a:ea typeface="+mn-ea"/>
                          <a:cs typeface="+mn-cs"/>
                        </a:rPr>
                        <a:t>Basic Tips:</a:t>
                      </a:r>
                    </a:p>
                    <a:p>
                      <a:pPr marL="227013" marR="0" lvl="0" indent="-109538">
                        <a:lnSpc>
                          <a:spcPct val="110000"/>
                        </a:lnSpc>
                        <a:spcBef>
                          <a:spcPts val="0"/>
                        </a:spcBef>
                        <a:spcAft>
                          <a:spcPts val="0"/>
                        </a:spcAft>
                        <a:buFont typeface="Symbol" panose="05050102010706020507" pitchFamily="18" charset="2"/>
                        <a:buChar char=""/>
                      </a:pPr>
                      <a:r>
                        <a:rPr lang="en-US" sz="1000" b="0" i="0" u="none" strike="noStrike" kern="1200" baseline="0" dirty="0">
                          <a:solidFill>
                            <a:schemeClr val="tx1"/>
                          </a:solidFill>
                          <a:latin typeface="+mn-lt"/>
                          <a:ea typeface="+mn-ea"/>
                          <a:cs typeface="+mn-cs"/>
                        </a:rPr>
                        <a:t>Don’t wear cosmetics under your mask as they can contribute to several skin issues when combined with prolonged mask use.</a:t>
                      </a:r>
                    </a:p>
                    <a:p>
                      <a:pPr marL="227013" marR="0" lvl="0" indent="-109538">
                        <a:lnSpc>
                          <a:spcPct val="110000"/>
                        </a:lnSpc>
                        <a:spcBef>
                          <a:spcPts val="0"/>
                        </a:spcBef>
                        <a:spcAft>
                          <a:spcPts val="0"/>
                        </a:spcAft>
                        <a:buFont typeface="Symbol" panose="05050102010706020507" pitchFamily="18" charset="2"/>
                        <a:buChar char=""/>
                      </a:pPr>
                      <a:r>
                        <a:rPr lang="en-US" sz="1000" b="0" i="0" u="none" strike="noStrike" kern="1200" baseline="0" dirty="0">
                          <a:solidFill>
                            <a:schemeClr val="tx1"/>
                          </a:solidFill>
                          <a:latin typeface="+mn-lt"/>
                          <a:ea typeface="+mn-ea"/>
                          <a:cs typeface="+mn-cs"/>
                        </a:rPr>
                        <a:t>Use a gentle hypoallergenic cleanser and warm (not hot) water to thoroughly wash your face, before and after mask use. Don’t forget to wash under your nose and behind your ears. Allow the skin to dry.</a:t>
                      </a:r>
                    </a:p>
                    <a:p>
                      <a:pPr marL="227013" marR="0" lvl="0" indent="-109538">
                        <a:lnSpc>
                          <a:spcPct val="110000"/>
                        </a:lnSpc>
                        <a:spcBef>
                          <a:spcPts val="0"/>
                        </a:spcBef>
                        <a:spcAft>
                          <a:spcPts val="0"/>
                        </a:spcAft>
                        <a:buFont typeface="Symbol" panose="05050102010706020507" pitchFamily="18" charset="2"/>
                        <a:buChar char=""/>
                      </a:pPr>
                      <a:r>
                        <a:rPr lang="en-US" sz="1000" b="0" i="0" u="none" strike="noStrike" kern="1200" baseline="0" dirty="0">
                          <a:solidFill>
                            <a:schemeClr val="tx1"/>
                          </a:solidFill>
                          <a:latin typeface="+mn-lt"/>
                          <a:ea typeface="+mn-ea"/>
                          <a:cs typeface="+mn-cs"/>
                        </a:rPr>
                        <a:t>Apply moisturizer.</a:t>
                      </a:r>
                    </a:p>
                    <a:p>
                      <a:pPr marL="227013" marR="0" lvl="0" indent="-109538">
                        <a:lnSpc>
                          <a:spcPct val="110000"/>
                        </a:lnSpc>
                        <a:spcBef>
                          <a:spcPts val="0"/>
                        </a:spcBef>
                        <a:spcAft>
                          <a:spcPts val="0"/>
                        </a:spcAft>
                        <a:buFont typeface="Symbol" panose="05050102010706020507" pitchFamily="18" charset="2"/>
                        <a:buChar char=""/>
                      </a:pPr>
                      <a:r>
                        <a:rPr lang="en-US" sz="1000" b="0" i="0" u="none" strike="noStrike" kern="1200" baseline="0" dirty="0">
                          <a:solidFill>
                            <a:schemeClr val="tx1"/>
                          </a:solidFill>
                          <a:latin typeface="+mn-lt"/>
                          <a:ea typeface="+mn-ea"/>
                          <a:cs typeface="+mn-cs"/>
                        </a:rPr>
                        <a:t>If you wear a fabric mask, wash it regularly.</a:t>
                      </a:r>
                      <a:endParaRPr lang="en-US" sz="1000" b="0" kern="1200" dirty="0">
                        <a:solidFill>
                          <a:schemeClr val="tx1"/>
                        </a:solidFill>
                        <a:effectLst/>
                        <a:highlight>
                          <a:srgbClr val="00FFFF"/>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http://purl.org/dc/dcmitype/"/>
    <ds:schemaRef ds:uri="http://purl.org/dc/terms/"/>
    <ds:schemaRef ds:uri="e6ab4244-9723-42db-8dd8-af501f8ebc00"/>
    <ds:schemaRef ds:uri="http://www.w3.org/XML/1998/namespac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2f9963b4-3c35-4578-b1ba-a166f880c2d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3208</TotalTime>
  <Words>298</Words>
  <Application>Microsoft Office PowerPoint</Application>
  <PresentationFormat>On-screen Show (16:9)</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320</cp:revision>
  <cp:lastPrinted>2015-03-20T16:41:08Z</cp:lastPrinted>
  <dcterms:created xsi:type="dcterms:W3CDTF">2015-06-01T18:54:58Z</dcterms:created>
  <dcterms:modified xsi:type="dcterms:W3CDTF">2020-10-02T13:47:36Z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