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8/19/2020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dirty="0"/>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8/19/2020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dirty="0"/>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dirty="0"/>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August 19,</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94145424"/>
              </p:ext>
            </p:extLst>
          </p:nvPr>
        </p:nvGraphicFramePr>
        <p:xfrm>
          <a:off x="110617" y="784360"/>
          <a:ext cx="8937521" cy="3340492"/>
        </p:xfrm>
        <a:graphic>
          <a:graphicData uri="http://schemas.openxmlformats.org/drawingml/2006/table">
            <a:tbl>
              <a:tblPr firstRow="1" firstCol="1" bandRow="1"/>
              <a:tblGrid>
                <a:gridCol w="4395337">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183438">
                <a:tc>
                  <a:txBody>
                    <a:bodyPr/>
                    <a:lstStyle/>
                    <a:p>
                      <a:r>
                        <a:rPr lang="en-US" sz="1000" b="1" i="0" kern="1200" dirty="0">
                          <a:solidFill>
                            <a:schemeClr val="tx1"/>
                          </a:solidFill>
                          <a:effectLst/>
                          <a:latin typeface="+mn-lt"/>
                          <a:ea typeface="+mn-ea"/>
                          <a:cs typeface="+mn-cs"/>
                        </a:rPr>
                        <a:t>Trinity Health Community Resource Directory Available in ZENworks</a:t>
                      </a:r>
                      <a:endParaRPr lang="en-US" sz="1000" b="0" u="none" kern="1200" dirty="0">
                        <a:solidFill>
                          <a:schemeClr val="tx1"/>
                        </a:solidFill>
                        <a:effectLst/>
                        <a:latin typeface="+mn-lt"/>
                        <a:ea typeface="+mn-ea"/>
                        <a:cs typeface="+mn-cs"/>
                      </a:endParaRPr>
                    </a:p>
                    <a:p>
                      <a:r>
                        <a:rPr lang="en-US" sz="1000" b="0" u="none" kern="1200" dirty="0">
                          <a:solidFill>
                            <a:schemeClr val="tx1"/>
                          </a:solidFill>
                          <a:effectLst/>
                          <a:latin typeface="+mn-lt"/>
                          <a:ea typeface="+mn-ea"/>
                          <a:cs typeface="+mn-cs"/>
                        </a:rPr>
                        <a:t>At Trinity Health, behavioral health remains a critically important factor in overall well-being. Several resources are available for colleagues and their families through the Trinity Health Community Resource Directory. This set of resources include critical services like emergency food assistance and shelter options during times of need. This directory is now available within ZENworks so colleagues can easily access it.</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290127">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Wash Your Hands Frequently To Help Slow the Spread of COVID-19</a:t>
                      </a:r>
                      <a:br>
                        <a:rPr lang="en-US" sz="1000" b="0" i="0" kern="1200" dirty="0">
                          <a:solidFill>
                            <a:schemeClr val="tx1"/>
                          </a:solidFill>
                          <a:effectLst/>
                          <a:latin typeface="+mn-lt"/>
                          <a:ea typeface="+mn-ea"/>
                          <a:cs typeface="+mn-cs"/>
                        </a:rPr>
                      </a:br>
                      <a:r>
                        <a:rPr lang="en-US" sz="1000" b="0" i="0" kern="1200" dirty="0">
                          <a:solidFill>
                            <a:schemeClr val="tx1"/>
                          </a:solidFill>
                          <a:effectLst/>
                          <a:latin typeface="+mn-lt"/>
                          <a:ea typeface="+mn-ea"/>
                          <a:cs typeface="+mn-cs"/>
                        </a:rPr>
                        <a:t>Whether you're picking up take-out, buying groceries or visiting your doctor, remember to wash your hands often to help slow the spread of COVID-19. Twenty seconds might seem like an eternity, but if taking the time to properly wash your hands frequently throughout the day makes the difference in your family's safety, those twenty seconds are well worth it.</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A73096BB-586A-4E83-92A5-AB4D394A739F}"/>
</file>

<file path=customXml/itemProps3.xml><?xml version="1.0" encoding="utf-8"?>
<ds:datastoreItem xmlns:ds="http://schemas.openxmlformats.org/officeDocument/2006/customXml" ds:itemID="{A189451C-B86D-43F5-AA06-34D722258368}">
  <ds:schemaRefs>
    <ds:schemaRef ds:uri="http://purl.org/dc/terms/"/>
    <ds:schemaRef ds:uri="http://schemas.microsoft.com/office/2006/documentManagement/types"/>
    <ds:schemaRef ds:uri="http://purl.org/dc/elements/1.1/"/>
    <ds:schemaRef ds:uri="http://schemas.microsoft.com/office/infopath/2007/PartnerControls"/>
    <ds:schemaRef ds:uri="http://www.w3.org/XML/1998/namespace"/>
    <ds:schemaRef ds:uri="http://schemas.openxmlformats.org/package/2006/metadata/core-properties"/>
    <ds:schemaRef ds:uri="e6ab4244-9723-42db-8dd8-af501f8ebc00"/>
    <ds:schemaRef ds:uri="2f9963b4-3c35-4578-b1ba-a166f880c2d2"/>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3910</TotalTime>
  <Words>183</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380</cp:revision>
  <cp:lastPrinted>2015-03-20T16:41:08Z</cp:lastPrinted>
  <dcterms:created xsi:type="dcterms:W3CDTF">2015-06-01T18:54:58Z</dcterms:created>
  <dcterms:modified xsi:type="dcterms:W3CDTF">2020-08-19T13:15:21Z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