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>
        <p:scale>
          <a:sx n="136" d="100"/>
          <a:sy n="136" d="100"/>
        </p:scale>
        <p:origin x="254" y="10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24,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457986"/>
              </p:ext>
            </p:extLst>
          </p:nvPr>
        </p:nvGraphicFramePr>
        <p:xfrm>
          <a:off x="110617" y="784360"/>
          <a:ext cx="8937521" cy="4386210"/>
        </p:xfrm>
        <a:graphic>
          <a:graphicData uri="http://schemas.openxmlformats.org/drawingml/2006/table">
            <a:tbl>
              <a:tblPr firstRow="1" firstCol="1" bandRow="1"/>
              <a:tblGrid>
                <a:gridCol w="4395337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1834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thanks the 12.5% of colleagues who have participated in the COVID-19 financial stimulus advocacy campaign, your efforts are making a difference. Trinity Health continues to advocate in Washington for more support for health care systems. Discussions between Congress and the White House around another stimulus package continue. Unfortunately, the Senate released a proposal that did not include fiscal relief for hospitals. The impact of COVID-19 is like unlike anything our health system has experienced. Trinity Health, along with other systems across the nation, continue to experience lower revenues. While Congress has provided some relief for COVID-19 expenses and related losses, more is needed. 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have not already done so, please </a:t>
                      </a: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action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sending an email to Congress.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[MarComm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29012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Important Updates to Personal Travel Safety Guidance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has made some important updates to the Personal Travel Safety Guidance that include:	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Informing your manager for travel outside the U.S.	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whether or not the COVID-19 14-day Paid Leave applies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Preparing for your trip</a:t>
                      </a:r>
                    </a:p>
                    <a:p>
                      <a:pPr marL="0" marR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changes to the guidance are highlighted in yellow and can be viewed on the COVID-19 Resources page: https://www.trinity-health.org/covid-19-resources/ 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6ab4244-9723-42db-8dd8-af501f8ebc00"/>
    <ds:schemaRef ds:uri="2f9963b4-3c35-4578-b1ba-a166f880c2d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29E68AC-ADCB-42FA-B01A-907B182FD80C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3999</TotalTime>
  <Words>176</Words>
  <Application>Microsoft Office PowerPoint</Application>
  <PresentationFormat>On-screen Show (16:9)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391</cp:revision>
  <cp:lastPrinted>2015-03-20T16:41:08Z</cp:lastPrinted>
  <dcterms:created xsi:type="dcterms:W3CDTF">2015-06-01T18:54:58Z</dcterms:created>
  <dcterms:modified xsi:type="dcterms:W3CDTF">2020-08-24T15:52:03Z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