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38" d="100"/>
          <a:sy n="38" d="100"/>
        </p:scale>
        <p:origin x="26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4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3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4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2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7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4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8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2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AFB53-B43C-004D-9137-39204BDB8BC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377A1-E89C-634F-8EE9-A05097F8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8C42F482-3DD0-D94A-8360-23B483814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E7347-2C9D-2C4B-A527-4F32E59D74E2}"/>
              </a:ext>
            </a:extLst>
          </p:cNvPr>
          <p:cNvSpPr txBox="1"/>
          <p:nvPr/>
        </p:nvSpPr>
        <p:spPr>
          <a:xfrm>
            <a:off x="8042458" y="14539384"/>
            <a:ext cx="1398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RHM Logo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D84329-8ADA-ED41-ACEA-6C6EC7FF6A01}"/>
              </a:ext>
            </a:extLst>
          </p:cNvPr>
          <p:cNvSpPr/>
          <p:nvPr/>
        </p:nvSpPr>
        <p:spPr>
          <a:xfrm>
            <a:off x="594747" y="2785071"/>
            <a:ext cx="8846433" cy="658334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No Visitors</a:t>
            </a:r>
            <a:b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For the safety of our patients, </a:t>
            </a:r>
            <a:b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no visitors are allowed at this time.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Exceptions may be made on </a:t>
            </a:r>
            <a:b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a case-by-case basis for: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Children admitted to the hospital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Maternity units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Patients receiving end-of-life care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7600C3-C328-604C-A245-83B6F948B61F}"/>
              </a:ext>
            </a:extLst>
          </p:cNvPr>
          <p:cNvSpPr/>
          <p:nvPr/>
        </p:nvSpPr>
        <p:spPr>
          <a:xfrm>
            <a:off x="594746" y="9199461"/>
            <a:ext cx="8846433" cy="533992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For those exceptions, only one visitor </a:t>
            </a:r>
            <a:b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will be allowed, and they must be: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18 or older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Either immediate family members, 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powers of attorney, guardians or 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patient representatives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Healthy with no symptoms of illness 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including respiratory or fever</a:t>
            </a:r>
          </a:p>
          <a:p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3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8C42F482-3DD0-D94A-8360-23B483814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0"/>
            <a:ext cx="10058400" cy="1554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E7347-2C9D-2C4B-A527-4F32E59D74E2}"/>
              </a:ext>
            </a:extLst>
          </p:cNvPr>
          <p:cNvSpPr txBox="1"/>
          <p:nvPr/>
        </p:nvSpPr>
        <p:spPr>
          <a:xfrm>
            <a:off x="8042458" y="14539384"/>
            <a:ext cx="1398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RHM Logo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D84329-8ADA-ED41-ACEA-6C6EC7FF6A01}"/>
              </a:ext>
            </a:extLst>
          </p:cNvPr>
          <p:cNvSpPr/>
          <p:nvPr/>
        </p:nvSpPr>
        <p:spPr>
          <a:xfrm>
            <a:off x="594747" y="2785071"/>
            <a:ext cx="8846433" cy="634019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rtl="1"/>
            <a:r>
              <a:rPr lang="ar-SA" sz="7200" b="1" dirty="0">
                <a:solidFill>
                  <a:srgbClr val="FF0000"/>
                </a:solidFill>
              </a:rPr>
              <a:t>ممنوع الزيارة</a:t>
            </a:r>
            <a:b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4800" b="1" dirty="0"/>
              <a:t>من اجل سلامة نزلائنا</a:t>
            </a:r>
            <a:b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4000" b="1" dirty="0"/>
              <a:t>تمنع الزيارة حالياً</a:t>
            </a:r>
            <a:endParaRPr lang="en-US" sz="4000" b="1" dirty="0"/>
          </a:p>
          <a:p>
            <a:pPr algn="ctr" rtl="1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/>
            <a:r>
              <a:rPr lang="ar-SA" sz="4400" b="1" dirty="0"/>
              <a:t>تسمح بعض الاستثناءات لحالات معينة:</a:t>
            </a:r>
            <a:endParaRPr lang="en-US" sz="4400" b="1" dirty="0"/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ar-SA" sz="4000" dirty="0"/>
              <a:t>إذا كان المريض طفلاً أو قاصر </a:t>
            </a:r>
            <a:endParaRPr lang="en-US" sz="4000" dirty="0"/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ar-SA" sz="4000" dirty="0"/>
              <a:t>وحدات الولادة و الحضانة </a:t>
            </a:r>
            <a:endParaRPr lang="en-US" sz="4000" dirty="0"/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ar-SA" sz="4000" dirty="0"/>
              <a:t>المرضى في مرحلة "نهاية الحياة" </a:t>
            </a:r>
            <a:endParaRPr lang="en-US" sz="4000" dirty="0"/>
          </a:p>
          <a:p>
            <a:pPr rtl="1"/>
            <a:r>
              <a:rPr lang="ar-SA" dirty="0"/>
              <a:t> </a:t>
            </a:r>
            <a:endParaRPr lang="en-US" dirty="0"/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7600C3-C328-604C-A245-83B6F948B61F}"/>
              </a:ext>
            </a:extLst>
          </p:cNvPr>
          <p:cNvSpPr/>
          <p:nvPr/>
        </p:nvSpPr>
        <p:spPr>
          <a:xfrm>
            <a:off x="594746" y="9077541"/>
            <a:ext cx="8846433" cy="563231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 rtl="1"/>
            <a:r>
              <a:rPr lang="ar-SA" sz="4000" b="1" dirty="0"/>
              <a:t>يسمح في الحالات المذكورة أعلاه لزائر واحد فقط، و يجب أن:</a:t>
            </a:r>
            <a:endParaRPr lang="en-US" sz="4000" b="1" dirty="0"/>
          </a:p>
          <a:p>
            <a:pPr marL="571500" lvl="0" indent="-571500" algn="r" rtl="1">
              <a:buFont typeface="Arial" panose="020B0604020202020204" pitchFamily="34" charset="0"/>
              <a:buChar char="•"/>
            </a:pPr>
            <a:r>
              <a:rPr lang="ar-SA" sz="4000" dirty="0"/>
              <a:t>يكون فوق سن ال ١٨ </a:t>
            </a:r>
            <a:endParaRPr lang="en-US" sz="4000" dirty="0"/>
          </a:p>
          <a:p>
            <a:pPr marL="571500" lvl="0" indent="-571500" algn="r" rtl="1">
              <a:buFont typeface="Arial" panose="020B0604020202020204" pitchFamily="34" charset="0"/>
              <a:buChar char="•"/>
            </a:pPr>
            <a:r>
              <a:rPr lang="ar-SA" sz="4000" dirty="0"/>
              <a:t>يكون الزائر ذو قرابة أولى للمريض، أو لديه وكالة قانونية "كصاحب قرار"، ولي أمر أو ممثل عن المريض </a:t>
            </a:r>
            <a:endParaRPr lang="en-US" sz="4000" dirty="0"/>
          </a:p>
          <a:p>
            <a:pPr marL="571500" lvl="0" indent="-571500" algn="r" rtl="1">
              <a:buFont typeface="Arial" panose="020B0604020202020204" pitchFamily="34" charset="0"/>
              <a:buChar char="•"/>
            </a:pPr>
            <a:r>
              <a:rPr lang="ar-SA" sz="4000" dirty="0"/>
              <a:t>يكون بصحة جيدة دون أي أعراض مرضية خصوصاً أعراض تنفسية أو ارتفاع بالحرارة </a:t>
            </a:r>
            <a:endParaRPr lang="en-US" sz="4000" dirty="0"/>
          </a:p>
          <a:p>
            <a:pPr algn="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9D7CF-07CE-4F5F-86EF-F86614DF6498}"/>
              </a:ext>
            </a:extLst>
          </p:cNvPr>
          <p:cNvSpPr txBox="1"/>
          <p:nvPr/>
        </p:nvSpPr>
        <p:spPr>
          <a:xfrm>
            <a:off x="284992" y="1677670"/>
            <a:ext cx="7060688" cy="707886"/>
          </a:xfrm>
          <a:prstGeom prst="rect">
            <a:avLst/>
          </a:prstGeom>
          <a:solidFill>
            <a:srgbClr val="E0843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تحذير للزائرين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5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69</Words>
  <Application>Microsoft Office PowerPoint</Application>
  <PresentationFormat>Custom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Olina Le</dc:creator>
  <cp:lastModifiedBy>Paul Girard</cp:lastModifiedBy>
  <cp:revision>18</cp:revision>
  <dcterms:created xsi:type="dcterms:W3CDTF">2020-03-03T18:22:05Z</dcterms:created>
  <dcterms:modified xsi:type="dcterms:W3CDTF">2020-03-24T14:12:19Z</dcterms:modified>
</cp:coreProperties>
</file>