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7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September 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51988"/>
              </p:ext>
            </p:extLst>
          </p:nvPr>
        </p:nvGraphicFramePr>
        <p:xfrm>
          <a:off x="159833" y="803141"/>
          <a:ext cx="8873553" cy="3830777"/>
        </p:xfrm>
        <a:graphic>
          <a:graphicData uri="http://schemas.openxmlformats.org/drawingml/2006/table">
            <a:tbl>
              <a:tblPr firstRow="1" firstCol="1" bandRow="1"/>
              <a:tblGrid>
                <a:gridCol w="4362128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8191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7323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Multiple Colleague Financial Well-Being Resources Available</a:t>
                      </a: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COVID-19 pandemic has resulted in financial hardships for many colleagues, including credit card debt and tapped savings. As a Trinity Health colleague, you have many resources available to you from Fidelity, the </a:t>
                      </a:r>
                      <a:r>
                        <a:rPr 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Carebridge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Employee Assistance Program (EAP), and Live Your Whole Life to help get your finances back into shape as soon as possible.</a:t>
                      </a: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Fidelity </a:t>
                      </a:r>
                      <a:r>
                        <a:rPr 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NetBenefits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http://www.netbenefits.com/ </a:t>
                      </a:r>
                      <a:b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Carebridge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https://www.carebridge.com or http://myliferesource.com/</a:t>
                      </a: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 Your Whole Life: http://mybenefits.trinity-health.org/lywl</a:t>
                      </a:r>
                    </a:p>
                    <a:p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Connect with Colleagues on Yammer in Moments of Prayer</a:t>
                      </a: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we face the COVID-19 pandemic together and in the spirit of solidarity, All colleagues </a:t>
                      </a:r>
                      <a:r>
                        <a:rPr lang="en-US" sz="10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invited to 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 in a system-wide moment of prayer on Yammer. Every Monday, Wednesday and Friday at 1 p.m. ET, colleagues unite to pray for: those suffering with COVID-19, their families, our colleagues working with those affected by the virus, and their families. To join in prayer on Yammer, go to the prayer site and click "join."</a:t>
                      </a:r>
                    </a:p>
                    <a:p>
                      <a:endParaRPr lang="en-US" sz="1000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D7CE4F925BF40A6DD841EA3A42BA7" ma:contentTypeVersion="10" ma:contentTypeDescription="Create a new document." ma:contentTypeScope="" ma:versionID="e2aec267f832341875e2ebf6dea2d2fc">
  <xsd:schema xmlns:xsd="http://www.w3.org/2001/XMLSchema" xmlns:xs="http://www.w3.org/2001/XMLSchema" xmlns:p="http://schemas.microsoft.com/office/2006/metadata/properties" xmlns:ns3="2f9963b4-3c35-4578-b1ba-a166f880c2d2" xmlns:ns4="e6ab4244-9723-42db-8dd8-af501f8ebc00" targetNamespace="http://schemas.microsoft.com/office/2006/metadata/properties" ma:root="true" ma:fieldsID="82cec65a72cbc3b2196468b7f4892f1c" ns3:_="" ns4:_="">
    <xsd:import namespace="2f9963b4-3c35-4578-b1ba-a166f880c2d2"/>
    <xsd:import namespace="e6ab4244-9723-42db-8dd8-af501f8ebc0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63b4-3c35-4578-b1ba-a166f880c2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ab4244-9723-42db-8dd8-af501f8ebc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04A881-B752-402D-9A42-90C6D54561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963b4-3c35-4578-b1ba-a166f880c2d2"/>
    <ds:schemaRef ds:uri="e6ab4244-9723-42db-8dd8-af501f8ebc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89451C-B86D-43F5-AA06-34D722258368}">
  <ds:schemaRefs>
    <ds:schemaRef ds:uri="http://schemas.microsoft.com/office/2006/metadata/properties"/>
    <ds:schemaRef ds:uri="http://www.w3.org/XML/1998/namespace"/>
    <ds:schemaRef ds:uri="2f9963b4-3c35-4578-b1ba-a166f880c2d2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e6ab4244-9723-42db-8dd8-af501f8ebc00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2822</TotalTime>
  <Words>210</Words>
  <Application>Microsoft Office PowerPoint</Application>
  <PresentationFormat>On-screen Show (16:9)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288</cp:revision>
  <cp:lastPrinted>2015-03-20T16:41:08Z</cp:lastPrinted>
  <dcterms:created xsi:type="dcterms:W3CDTF">2015-06-01T18:54:58Z</dcterms:created>
  <dcterms:modified xsi:type="dcterms:W3CDTF">2020-09-21T14:53:29Z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0x010100E65D7CE4F925BF40A6DD841EA3A42BA7</vt:lpwstr>
  </property>
  <property fmtid="{D5CDD505-2E9C-101B-9397-08002B2CF9AE}" pid="3" name="_dlc_DocIdItemGuid">
    <vt:lpwstr>13334aa1-c854-4350-9b84-cf13f57fa411</vt:lpwstr>
  </property>
</Properties>
</file>