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22042"/>
              </p:ext>
            </p:extLst>
          </p:nvPr>
        </p:nvGraphicFramePr>
        <p:xfrm>
          <a:off x="273319" y="877825"/>
          <a:ext cx="8612230" cy="3749244"/>
        </p:xfrm>
        <a:graphic>
          <a:graphicData uri="http://schemas.openxmlformats.org/drawingml/2006/table">
            <a:tbl>
              <a:tblPr firstRow="1" firstCol="1" bandRow="1"/>
              <a:tblGrid>
                <a:gridCol w="41857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240682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18577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Care</a:t>
                      </a:r>
                      <a:endParaRPr lang="en-US" sz="1000" i="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is reviewing </a:t>
                      </a:r>
                      <a:r>
                        <a:rPr lang="en-US" sz="1000" dirty="0"/>
                        <a:t>Transforming Communities Initiatives and how funds can support efforts in eight communities. Guidelines are being developed for food insecurity </a:t>
                      </a:r>
                      <a:r>
                        <a:rPr lang="en-US" sz="1000"/>
                        <a:t>questions. 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is </a:t>
                      </a:r>
                      <a:r>
                        <a:rPr lang="en-US" sz="1000" dirty="0"/>
                        <a:t>also engaging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RHM social care hub coordinators to assess urgent needs, problem solve and share successes.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15038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56733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to the 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Self-Care for Peace During Challenging Times</a:t>
                      </a:r>
                    </a:p>
                    <a:p>
                      <a:pPr lvl="0"/>
                      <a:r>
                        <a:rPr lang="en-US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Caring for ourselves in mind, body and spirit can help us cope with stress and have more peace during times of uncertainty. When we address our own well-being needs, we can be at our best to support our loved ones and those we serve.  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B53B9B-33CB-47A4-B381-63EB310F6A17}"/>
</file>

<file path=customXml/itemProps2.xml><?xml version="1.0" encoding="utf-8"?>
<ds:datastoreItem xmlns:ds="http://schemas.openxmlformats.org/officeDocument/2006/customXml" ds:itemID="{A189451C-B86D-43F5-AA06-34D722258368}">
  <ds:schemaRefs>
    <ds:schemaRef ds:uri="e6ab4244-9723-42db-8dd8-af501f8ebc00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2f9963b4-3c35-4578-b1ba-a166f880c2d2"/>
  </ds:schemaRefs>
</ds:datastoreItem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754</TotalTime>
  <Words>205</Words>
  <Application>Microsoft Office PowerPoint</Application>
  <PresentationFormat>On-screen Show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52</cp:revision>
  <cp:lastPrinted>2015-03-20T16:41:08Z</cp:lastPrinted>
  <dcterms:created xsi:type="dcterms:W3CDTF">2015-06-01T18:54:58Z</dcterms:created>
  <dcterms:modified xsi:type="dcterms:W3CDTF">2020-04-21T15:56:18Z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