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8/10/2020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8/10/2020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August 10,</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4260776552"/>
              </p:ext>
            </p:extLst>
          </p:nvPr>
        </p:nvGraphicFramePr>
        <p:xfrm>
          <a:off x="110617" y="813856"/>
          <a:ext cx="8937521" cy="4292547"/>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24550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Trinity Health is dedicated to healing and to public health, that includes being a trusted source of information for those we serve. We will continue to provide the most up-to-date, scientifically proven information about COVID-19 that is available. Colleagues interested in sharing COVID-19 guidance and important updates with family and friends can follow our social media accounts.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Facebook: www.facebook.com/trinityhealth</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Twitter: www.twitter.com/TrinityHealthMI</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LinkedIn: www.linkedin.com/company/trinityhealth</a:t>
                      </a:r>
                    </a:p>
                    <a:p>
                      <a:pPr marL="0" marR="0" lvl="0" indent="0" algn="l" defTabSz="457200" rtl="0" eaLnBrk="1" fontAlgn="auto" latinLnBrk="0" hangingPunct="1">
                        <a:lnSpc>
                          <a:spcPct val="100000"/>
                        </a:lnSpc>
                        <a:spcBef>
                          <a:spcPts val="0"/>
                        </a:spcBef>
                        <a:spcAft>
                          <a:spcPts val="0"/>
                        </a:spcAft>
                        <a:buClrTx/>
                        <a:buSzTx/>
                        <a:buFontTx/>
                        <a:buNone/>
                        <a:tabLst/>
                        <a:defRPr/>
                      </a:pPr>
                      <a:br>
                        <a:rPr lang="en-US" sz="100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Sharing this information with the public helps us live up to our vision to be the most trusted health partner for life.</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Communicate Your Intent Clearly</a:t>
                      </a:r>
                      <a:r>
                        <a:rPr lang="en-US" sz="1000"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One of the most common breakdowns in </a:t>
                      </a:r>
                      <a:r>
                        <a:rPr lang="en-US" sz="1000" kern="1200">
                          <a:solidFill>
                            <a:schemeClr val="tx1"/>
                          </a:solidFill>
                          <a:effectLst/>
                          <a:latin typeface="+mn-lt"/>
                          <a:ea typeface="+mn-ea"/>
                          <a:cs typeface="+mn-cs"/>
                        </a:rPr>
                        <a:t>safe practices, </a:t>
                      </a:r>
                      <a:r>
                        <a:rPr lang="en-US" sz="1000" kern="1200" dirty="0">
                          <a:solidFill>
                            <a:schemeClr val="tx1"/>
                          </a:solidFill>
                          <a:effectLst/>
                          <a:latin typeface="+mn-lt"/>
                          <a:ea typeface="+mn-ea"/>
                          <a:cs typeface="+mn-cs"/>
                        </a:rPr>
                        <a:t>especially in health care, is lack of clear communication. It is important to communicate clearly and be specific when you are exchanging information like a lesson learned. When you are making a request such as ordering medication or simply asking for assistance, be clear and concise in the ask. Remember basic communications are available to use whenever they are needed including the SBAR format and the phone and numeric process.</a:t>
                      </a:r>
                    </a:p>
                    <a:p>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purl.org/dc/terms/"/>
    <ds:schemaRef ds:uri="http://purl.org/dc/elements/1.1/"/>
    <ds:schemaRef ds:uri="e6ab4244-9723-42db-8dd8-af501f8ebc00"/>
    <ds:schemaRef ds:uri="http://schemas.microsoft.com/office/2006/documentManagement/types"/>
    <ds:schemaRef ds:uri="http://www.w3.org/XML/1998/namespace"/>
    <ds:schemaRef ds:uri="http://purl.org/dc/dcmitype/"/>
    <ds:schemaRef ds:uri="http://schemas.openxmlformats.org/package/2006/metadata/core-properties"/>
    <ds:schemaRef ds:uri="http://schemas.microsoft.com/office/2006/metadata/properties"/>
    <ds:schemaRef ds:uri="http://schemas.microsoft.com/office/infopath/2007/PartnerControls"/>
    <ds:schemaRef ds:uri="2f9963b4-3c35-4578-b1ba-a166f880c2d2"/>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CF89A626-B00F-4A8C-8EA0-146478738435}"/>
</file>

<file path=docProps/app.xml><?xml version="1.0" encoding="utf-8"?>
<Properties xmlns="http://schemas.openxmlformats.org/officeDocument/2006/extended-properties" xmlns:vt="http://schemas.openxmlformats.org/officeDocument/2006/docPropsVTypes">
  <Template>TrinityHealth_PPTtemplate.potx</Template>
  <TotalTime>3652</TotalTime>
  <Words>280</Words>
  <Application>Microsoft Office PowerPoint</Application>
  <PresentationFormat>On-screen Show (16:9)</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344</cp:revision>
  <cp:lastPrinted>2015-03-20T16:41:08Z</cp:lastPrinted>
  <dcterms:created xsi:type="dcterms:W3CDTF">2015-06-01T18:54:58Z</dcterms:created>
  <dcterms:modified xsi:type="dcterms:W3CDTF">2020-08-10T12:52:10Z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