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September 14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526948"/>
              </p:ext>
            </p:extLst>
          </p:nvPr>
        </p:nvGraphicFramePr>
        <p:xfrm>
          <a:off x="159833" y="803141"/>
          <a:ext cx="8873553" cy="4188090"/>
        </p:xfrm>
        <a:graphic>
          <a:graphicData uri="http://schemas.openxmlformats.org/drawingml/2006/table">
            <a:tbl>
              <a:tblPr firstRow="1" firstCol="1" bandRow="1"/>
              <a:tblGrid>
                <a:gridCol w="4362128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8191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7323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Health’s TogetherHealth Strategy</a:t>
                      </a:r>
                    </a:p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Trinity Health is a Catholic, mission-driven health organization that provides comprehensive and coordinated health and well-being services through a network of organizations and partnerships for our members – colleagues, physicians and people in communities – across the United States. Trinity Health provides care for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body, mind and spirit, demonstrating that: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 Listen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 Partner in Achieving Health Goals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 Make It Easy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Pledge to Protect The Ones You Love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Help to slow the spread of COVID-19 by taking the Pledge to Protect — a promise to do your part to help keep your loved ones and your community safe. I pledge …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wear a mask in public, when I’m sick and when caring for others who are sick.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maintain physical distancing whenever possible.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wash my hands often to prevent my germs from spreading.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take COVID-19 seriously to flatten the curve so fewer lives are affected by this disease.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protect the ones I love.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D7CE4F925BF40A6DD841EA3A42BA7" ma:contentTypeVersion="10" ma:contentTypeDescription="Create a new document." ma:contentTypeScope="" ma:versionID="e2aec267f832341875e2ebf6dea2d2fc">
  <xsd:schema xmlns:xsd="http://www.w3.org/2001/XMLSchema" xmlns:xs="http://www.w3.org/2001/XMLSchema" xmlns:p="http://schemas.microsoft.com/office/2006/metadata/properties" xmlns:ns3="2f9963b4-3c35-4578-b1ba-a166f880c2d2" xmlns:ns4="e6ab4244-9723-42db-8dd8-af501f8ebc00" targetNamespace="http://schemas.microsoft.com/office/2006/metadata/properties" ma:root="true" ma:fieldsID="82cec65a72cbc3b2196468b7f4892f1c" ns3:_="" ns4:_="">
    <xsd:import namespace="2f9963b4-3c35-4578-b1ba-a166f880c2d2"/>
    <xsd:import namespace="e6ab4244-9723-42db-8dd8-af501f8ebc0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63b4-3c35-4578-b1ba-a166f880c2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ab4244-9723-42db-8dd8-af501f8ebc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04A881-B752-402D-9A42-90C6D54561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963b4-3c35-4578-b1ba-a166f880c2d2"/>
    <ds:schemaRef ds:uri="e6ab4244-9723-42db-8dd8-af501f8ebc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89451C-B86D-43F5-AA06-34D72225836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e6ab4244-9723-42db-8dd8-af501f8ebc00"/>
    <ds:schemaRef ds:uri="2f9963b4-3c35-4578-b1ba-a166f880c2d2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2682</TotalTime>
  <Words>276</Words>
  <Application>Microsoft Office PowerPoint</Application>
  <PresentationFormat>On-screen Show (16:9)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270</cp:revision>
  <cp:lastPrinted>2015-03-20T16:41:08Z</cp:lastPrinted>
  <dcterms:created xsi:type="dcterms:W3CDTF">2015-06-01T18:54:58Z</dcterms:created>
  <dcterms:modified xsi:type="dcterms:W3CDTF">2020-09-14T14:40:55Z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0x010100E65D7CE4F925BF40A6DD841EA3A42BA7</vt:lpwstr>
  </property>
  <property fmtid="{D5CDD505-2E9C-101B-9397-08002B2CF9AE}" pid="3" name="_dlc_DocIdItemGuid">
    <vt:lpwstr>13334aa1-c854-4350-9b84-cf13f57fa411</vt:lpwstr>
  </property>
</Properties>
</file>