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11</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375019048"/>
              </p:ext>
            </p:extLst>
          </p:nvPr>
        </p:nvGraphicFramePr>
        <p:xfrm>
          <a:off x="159834" y="810515"/>
          <a:ext cx="8824332" cy="3972490"/>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Trinity Health must remain grounded in our purpose – our mission is why we exist. Our mission is to serve together in the spirit of the Gospel as a compassionate and transforming healing presence within our communities. It’s important that we connect our actions to our mission, values, vision and our </a:t>
                      </a:r>
                      <a:r>
                        <a:rPr lang="en-US" sz="1000" kern="1200" dirty="0" err="1">
                          <a:solidFill>
                            <a:schemeClr val="tx1"/>
                          </a:solidFill>
                          <a:effectLst/>
                          <a:latin typeface="+mn-lt"/>
                          <a:ea typeface="+mn-ea"/>
                          <a:cs typeface="+mn-cs"/>
                        </a:rPr>
                        <a:t>TogetherHealth</a:t>
                      </a:r>
                      <a:r>
                        <a:rPr lang="en-US" sz="1000" kern="1200" dirty="0">
                          <a:solidFill>
                            <a:schemeClr val="tx1"/>
                          </a:solidFill>
                          <a:effectLst/>
                          <a:latin typeface="+mn-lt"/>
                          <a:ea typeface="+mn-ea"/>
                          <a:cs typeface="+mn-cs"/>
                        </a:rPr>
                        <a:t> strategy as we move forward. As a health ministry, we are called to do God’s work on earth, and there is nothing more worthy of our effort than to serve others through the provision of the most personal of human services. We will do it together.</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Wearing a Mask During Warm Weather</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Only wear masks when indoors or in crowded outdoor spaces where social distancing is not possible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If you must wear a mask outdoors, wear a mask that is light in color. Dark colors may become hotter, faster.</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Avoid wearing overly thick masks made from materials such as flannel.</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Breathe through your nose when wearing a mask. This will result in less heat and humidity within the mask.</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If you feel overheated, remove the mask and rest in a well-ventilated, cool area. Practice social distancing.</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225E2FAC-EAFD-419B-BF9D-CF9AC3BCB607}"/>
</file>

<file path=docProps/app.xml><?xml version="1.0" encoding="utf-8"?>
<Properties xmlns="http://schemas.openxmlformats.org/officeDocument/2006/extended-properties" xmlns:vt="http://schemas.openxmlformats.org/officeDocument/2006/docPropsVTypes">
  <Template>TrinityHealth_PPTtemplate.potx</Template>
  <TotalTime>1893</TotalTime>
  <Words>307</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178</cp:revision>
  <cp:lastPrinted>2015-03-20T16:41:08Z</cp:lastPrinted>
  <dcterms:created xsi:type="dcterms:W3CDTF">2015-06-01T18:54:58Z</dcterms:created>
  <dcterms:modified xsi:type="dcterms:W3CDTF">2020-06-11T14:03:44Z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