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p:scale>
          <a:sx n="113" d="100"/>
          <a:sy n="113" d="100"/>
        </p:scale>
        <p:origin x="926" y="6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a:solidFill>
                  <a:srgbClr val="404040"/>
                </a:solidFill>
                <a:latin typeface="Arial" panose="020B0604020202020204" pitchFamily="34" charset="0"/>
                <a:ea typeface="Calibri" panose="020F0502020204030204" pitchFamily="34" charset="0"/>
                <a:cs typeface="Arial" panose="020B0604020202020204" pitchFamily="34" charset="0"/>
              </a:rPr>
              <a:t>22,</a:t>
            </a: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 </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760478410"/>
              </p:ext>
            </p:extLst>
          </p:nvPr>
        </p:nvGraphicFramePr>
        <p:xfrm>
          <a:off x="159834" y="810515"/>
          <a:ext cx="8824332" cy="36959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Pride Month is an annual celebration in June that honors the history and accomplishments of the LGBTQ+ community. Trinity Health stands in solidarity with our LGBTQ+ colleagues and community members against injustice, inequality and violence. We join with others who revere the dignity, equality and self-affirmation of our LGBTQ+ colleagues, leaders, clinicians and patients --- and reaffirm our commitment to be a transforming healing presence in all our communities.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kern="1200" dirty="0">
                          <a:solidFill>
                            <a:schemeClr val="tx1"/>
                          </a:solidFill>
                          <a:effectLst/>
                          <a:latin typeface="+mn-lt"/>
                          <a:ea typeface="+mn-ea"/>
                          <a:cs typeface="+mn-cs"/>
                        </a:rPr>
                        <a:t>Safety is a Core Value at Trinity Health. It is something which we all must live and practice whether we are at a small ministry in Oregon, a large ministry in Chicago, an ambulatory care clinic in Ohio, or a senior care center in Pittsburgh. Safety must be applicable, as well as usable in all areas of the organization. Our commitments to continuous prevention, containment and mitigation, and learning from defects and events is what will distinguish us as a leader in safety as an organization going forward. </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83ABCA26-53F2-4148-99B5-E988709F2462}"/>
</file>

<file path=docProps/app.xml><?xml version="1.0" encoding="utf-8"?>
<Properties xmlns="http://schemas.openxmlformats.org/officeDocument/2006/extended-properties" xmlns:vt="http://schemas.openxmlformats.org/officeDocument/2006/docPropsVTypes">
  <Template>TrinityHealth_PPTtemplate.potx</Template>
  <TotalTime>2083</TotalTime>
  <Words>276</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203</cp:revision>
  <cp:lastPrinted>2015-03-20T16:41:08Z</cp:lastPrinted>
  <dcterms:created xsi:type="dcterms:W3CDTF">2015-06-01T18:54:58Z</dcterms:created>
  <dcterms:modified xsi:type="dcterms:W3CDTF">2020-06-22T14:32:51Z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