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9/10/2020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dirty="0"/>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9/10/2020</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dirty="0"/>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dirty="0"/>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September 10,</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2216621879"/>
              </p:ext>
            </p:extLst>
          </p:nvPr>
        </p:nvGraphicFramePr>
        <p:xfrm>
          <a:off x="110617" y="799108"/>
          <a:ext cx="8937521" cy="3811662"/>
        </p:xfrm>
        <a:graphic>
          <a:graphicData uri="http://schemas.openxmlformats.org/drawingml/2006/table">
            <a:tbl>
              <a:tblPr firstRow="1" firstCol="1" bandRow="1"/>
              <a:tblGrid>
                <a:gridCol w="4395337">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183438">
                <a:tc>
                  <a:txBody>
                    <a:bodyPr/>
                    <a:lstStyle/>
                    <a:p>
                      <a:r>
                        <a:rPr lang="en-US" sz="1000" b="1" i="0" kern="1200" dirty="0">
                          <a:solidFill>
                            <a:schemeClr val="tx1"/>
                          </a:solidFill>
                          <a:effectLst/>
                          <a:latin typeface="+mn-lt"/>
                          <a:ea typeface="+mn-ea"/>
                          <a:cs typeface="+mn-cs"/>
                        </a:rPr>
                        <a:t>Emergence Team 2 – National Virtual and In-Home Care</a:t>
                      </a:r>
                      <a:endParaRPr lang="en-US" sz="1000" b="1" i="0" kern="1200" dirty="0">
                        <a:solidFill>
                          <a:schemeClr val="tx1"/>
                        </a:solidFill>
                        <a:effectLst/>
                        <a:highlight>
                          <a:srgbClr val="00FF00"/>
                        </a:highlight>
                        <a:latin typeface="+mn-lt"/>
                        <a:ea typeface="+mn-ea"/>
                        <a:cs typeface="+mn-cs"/>
                      </a:endParaRPr>
                    </a:p>
                    <a:p>
                      <a:pPr marL="0" marR="0" lvl="0" indent="0" algn="l" defTabSz="457200" rtl="0" eaLnBrk="1" fontAlgn="ctr"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mn-lt"/>
                        </a:rPr>
                        <a:t>Trinity Health's emergence teams focus on critical work to support our National Ministry in recovering from the COVID-19 pandemic. One of 7 teams, Emergence Team 2 is developing our strategy and services to leverage our scale and grow member relationships through acceleration and diversification of our services using virtual care capabilities. Some examples of this work includes physician video visits and Trinity Health’s Home Care technology.</a:t>
                      </a:r>
                      <a:br>
                        <a:rPr lang="en-US" sz="1000" b="0" i="0" u="none" strike="noStrike" dirty="0">
                          <a:solidFill>
                            <a:srgbClr val="000000"/>
                          </a:solidFill>
                          <a:effectLst/>
                          <a:latin typeface="+mn-lt"/>
                        </a:rPr>
                      </a:br>
                      <a:br>
                        <a:rPr lang="en-US" sz="1000" b="0" i="0" u="none" strike="noStrike" dirty="0">
                          <a:solidFill>
                            <a:srgbClr val="000000"/>
                          </a:solidFill>
                          <a:effectLst/>
                          <a:latin typeface="+mn-lt"/>
                        </a:rPr>
                      </a:br>
                      <a:r>
                        <a:rPr lang="en-US" sz="1000" b="0" i="0" u="none" strike="noStrike" dirty="0">
                          <a:solidFill>
                            <a:srgbClr val="000000"/>
                          </a:solidFill>
                          <a:effectLst/>
                          <a:latin typeface="+mn-lt"/>
                        </a:rPr>
                        <a:t>All emergence teams are co-led by a Trinity Health executive leadership team member and a Health Ministry CEO.</a:t>
                      </a:r>
                      <a:br>
                        <a:rPr lang="en-US" sz="1000" b="0" i="0" u="none" strike="noStrike" dirty="0">
                          <a:solidFill>
                            <a:srgbClr val="000000"/>
                          </a:solidFill>
                          <a:effectLst/>
                          <a:latin typeface="+mn-lt"/>
                        </a:rPr>
                      </a:br>
                      <a:endParaRPr lang="en-US" sz="1000" b="0" i="0" u="none" strike="noStrike" dirty="0">
                        <a:solidFill>
                          <a:srgbClr val="000000"/>
                        </a:solidFill>
                        <a:effectLst/>
                        <a:latin typeface="+mn-lt"/>
                      </a:endParaRPr>
                    </a:p>
                  </a:txBody>
                  <a:tcPr marL="7620" marR="7620" marT="762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290127">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Pledge to Wear a Mask to Protect Those Around You</a:t>
                      </a:r>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After a few months of living through a pandemic, remembering to wear a mask in public should be second nature. While it may feel stuffy or inconvenient, wearing a mask is about protecting those around you by significantly lowering the spread of respiratory droplets. To wear a mask is to care for your community.</a:t>
                      </a:r>
                    </a:p>
                    <a:p>
                      <a:endParaRPr lang="en-US" sz="1000" dirty="0">
                        <a:solidFill>
                          <a:srgbClr val="0F243E"/>
                        </a:solidFill>
                        <a:effectLst/>
                        <a:highlight>
                          <a:srgbClr val="00FF00"/>
                        </a:highlight>
                        <a:latin typeface="+mn-lt"/>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E4FC83EF-9449-42DE-B712-201345E70F80}"/>
</file>

<file path=customXml/itemProps3.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purl.org/dc/elements/1.1/"/>
    <ds:schemaRef ds:uri="http://purl.org/dc/terms/"/>
    <ds:schemaRef ds:uri="http://www.w3.org/XML/1998/namespace"/>
    <ds:schemaRef ds:uri="http://purl.org/dc/dcmitype/"/>
    <ds:schemaRef ds:uri="http://schemas.microsoft.com/office/infopath/2007/PartnerControls"/>
    <ds:schemaRef ds:uri="http://schemas.openxmlformats.org/package/2006/metadata/core-properties"/>
    <ds:schemaRef ds:uri="e6ab4244-9723-42db-8dd8-af501f8ebc0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4289</TotalTime>
  <Words>247</Words>
  <Application>Microsoft Office PowerPoint</Application>
  <PresentationFormat>On-screen Show (16:9)</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432</cp:revision>
  <cp:lastPrinted>2015-03-20T16:41:08Z</cp:lastPrinted>
  <dcterms:created xsi:type="dcterms:W3CDTF">2015-06-01T18:54:58Z</dcterms:created>
  <dcterms:modified xsi:type="dcterms:W3CDTF">2020-09-10T13:27:47Z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