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media/image8.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9" r:id="rId6"/>
  </p:sldMasterIdLst>
  <p:notesMasterIdLst>
    <p:notesMasterId r:id="rId16"/>
  </p:notesMasterIdLst>
  <p:handoutMasterIdLst>
    <p:handoutMasterId r:id="rId17"/>
  </p:handoutMasterIdLst>
  <p:sldIdLst>
    <p:sldId id="306" r:id="rId7"/>
    <p:sldId id="444" r:id="rId8"/>
    <p:sldId id="385" r:id="rId9"/>
    <p:sldId id="445" r:id="rId10"/>
    <p:sldId id="446" r:id="rId11"/>
    <p:sldId id="322" r:id="rId12"/>
    <p:sldId id="423" r:id="rId13"/>
    <p:sldId id="424" r:id="rId14"/>
    <p:sldId id="422" r:id="rId1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Tola" initials="ST" lastIdx="4" clrIdx="0">
    <p:extLst>
      <p:ext uri="{19B8F6BF-5375-455C-9EA6-DF929625EA0E}">
        <p15:presenceInfo xmlns:p15="http://schemas.microsoft.com/office/powerpoint/2012/main" userId="S::tolasuz@trinity-health.org::13a69b62-492e-47ac-bdfa-d669fbf05bf3" providerId="AD"/>
      </p:ext>
    </p:extLst>
  </p:cmAuthor>
  <p:cmAuthor id="2" name="Brandi Bonney" initials="BB" lastIdx="3" clrIdx="1">
    <p:extLst>
      <p:ext uri="{19B8F6BF-5375-455C-9EA6-DF929625EA0E}">
        <p15:presenceInfo xmlns:p15="http://schemas.microsoft.com/office/powerpoint/2012/main" userId="S::Brandi.Bonney@trinity-health.org::0ec9ea29-772f-4ef7-8fa0-966b54ddb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4" autoAdjust="0"/>
    <p:restoredTop sz="50439" autoAdjust="0"/>
  </p:normalViewPr>
  <p:slideViewPr>
    <p:cSldViewPr snapToGrid="0" snapToObjects="1" showGuides="1">
      <p:cViewPr varScale="1">
        <p:scale>
          <a:sx n="71" d="100"/>
          <a:sy n="71" d="100"/>
        </p:scale>
        <p:origin x="2868" y="60"/>
      </p:cViewPr>
      <p:guideLst>
        <p:guide orient="horz" pos="3005"/>
        <p:guide pos="6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8/9/2021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8/9/2021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run time = 2:30</a:t>
            </a:r>
          </a:p>
        </p:txBody>
      </p:sp>
      <p:sp>
        <p:nvSpPr>
          <p:cNvPr id="4" name="Slide Number Placeholder 3"/>
          <p:cNvSpPr>
            <a:spLocks noGrp="1"/>
          </p:cNvSpPr>
          <p:nvPr>
            <p:ph type="sldNum" sz="quarter" idx="5"/>
          </p:nvPr>
        </p:nvSpPr>
        <p:spPr/>
        <p:txBody>
          <a:bodyPr/>
          <a:lstStyle/>
          <a:p>
            <a:fld id="{FD69798C-9FC1-714E-BB69-2199F60E7A3D}" type="slidenum">
              <a:rPr lang="en-US" smtClean="0"/>
              <a:t>1</a:t>
            </a:fld>
            <a:endParaRPr lang="en-US"/>
          </a:p>
        </p:txBody>
      </p:sp>
    </p:spTree>
    <p:extLst>
      <p:ext uri="{BB962C8B-B14F-4D97-AF65-F5344CB8AC3E}">
        <p14:creationId xmlns:p14="http://schemas.microsoft.com/office/powerpoint/2010/main" val="21894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Welcome to Trinity Health.  Whether you’re joining us as a front-line caregiver, or in a non-clinical role, we believe you'll find Trinity Health to be a very special place to work. Here's why:</a:t>
            </a:r>
          </a:p>
          <a:p>
            <a:endParaRPr lang="en-US" dirty="0"/>
          </a:p>
          <a:p>
            <a:r>
              <a:rPr lang="en-US" dirty="0"/>
              <a:t>Our Mission is to be a compassionate and transforming healing presence within our communities…where the people we serve are at the center of every behavior, action and decision in our ministry. </a:t>
            </a:r>
          </a:p>
          <a:p>
            <a:endParaRPr lang="en-US" dirty="0"/>
          </a:p>
          <a:p>
            <a:r>
              <a:rPr lang="en-US" dirty="0"/>
              <a:t>You are joining a dedicated team who are living our Core Values of reverence, commitment to those who are poor, safety, justice, stewardship, and integrity, every day. </a:t>
            </a:r>
          </a:p>
          <a:p>
            <a:endParaRPr lang="en-US" dirty="0"/>
          </a:p>
          <a:p>
            <a:endParaRPr lang="en-US" dirty="0"/>
          </a:p>
          <a:p>
            <a:endParaRPr lang="en-US" dirty="0"/>
          </a:p>
          <a:p>
            <a:endParaRPr lang="en-US" dirty="0"/>
          </a:p>
          <a:p>
            <a:r>
              <a:rPr lang="en-US" dirty="0"/>
              <a:t>40 seconds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one of the nation’s largest health care systems, we deliver care to more than 5 million people annually through our diversified network. It includes hospitals, continuing care locations, as well as thousands of physician offices and outpatient facilities.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18 seconds</a:t>
            </a:r>
          </a:p>
          <a:p>
            <a:endParaRPr lang="en-US" dirty="0"/>
          </a:p>
        </p:txBody>
      </p:sp>
      <p:sp>
        <p:nvSpPr>
          <p:cNvPr id="4" name="Slide Number Placeholder 3"/>
          <p:cNvSpPr>
            <a:spLocks noGrp="1"/>
          </p:cNvSpPr>
          <p:nvPr>
            <p:ph type="sldNum" sz="quarter" idx="10"/>
          </p:nvPr>
        </p:nvSpPr>
        <p:spPr/>
        <p:txBody>
          <a:bodyPr/>
          <a:lstStyle/>
          <a:p>
            <a:pPr defTabSz="456534">
              <a:defRPr/>
            </a:pPr>
            <a:fld id="{FD69798C-9FC1-714E-BB69-2199F60E7A3D}" type="slidenum">
              <a:rPr lang="en-US">
                <a:solidFill>
                  <a:prstClr val="black"/>
                </a:solidFill>
                <a:latin typeface="Calibri"/>
              </a:rPr>
              <a:pPr defTabSz="456534">
                <a:defRPr/>
              </a:pPr>
              <a:t>3</a:t>
            </a:fld>
            <a:endParaRPr lang="en-US" dirty="0">
              <a:solidFill>
                <a:prstClr val="black"/>
              </a:solidFill>
              <a:latin typeface="Calibri"/>
            </a:endParaRPr>
          </a:p>
        </p:txBody>
      </p:sp>
    </p:spTree>
    <p:extLst>
      <p:ext uri="{BB962C8B-B14F-4D97-AF65-F5344CB8AC3E}">
        <p14:creationId xmlns:p14="http://schemas.microsoft.com/office/powerpoint/2010/main" val="236179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Trinity Health and its Health Ministries are all not-for-profit organizations. </a:t>
            </a:r>
          </a:p>
          <a:p>
            <a:pPr defTabSz="465887">
              <a:defRPr/>
            </a:pPr>
            <a:endParaRPr lang="en-US" dirty="0"/>
          </a:p>
          <a:p>
            <a:pPr defTabSz="465887">
              <a:defRPr/>
            </a:pPr>
            <a:r>
              <a:rPr lang="en-US" dirty="0"/>
              <a:t>We reinvest our funds into our Health Ministries and the community instead of distributing profits to shareholders.</a:t>
            </a:r>
          </a:p>
          <a:p>
            <a:pPr defTabSz="465887">
              <a:defRPr/>
            </a:pPr>
            <a:endParaRPr lang="en-US" dirty="0"/>
          </a:p>
          <a:p>
            <a:pPr defTabSz="465887">
              <a:defRPr/>
            </a:pPr>
            <a:r>
              <a:rPr lang="en-US" dirty="0"/>
              <a:t>We have a charitable purpose – it is our Mission.</a:t>
            </a:r>
          </a:p>
          <a:p>
            <a:pPr defTabSz="465887">
              <a:defRPr/>
            </a:pPr>
            <a:endParaRPr lang="en-US" dirty="0"/>
          </a:p>
          <a:p>
            <a:pPr defTabSz="465887">
              <a:defRPr/>
            </a:pPr>
            <a:r>
              <a:rPr lang="en-US" dirty="0"/>
              <a:t> 20 seconds</a:t>
            </a:r>
          </a:p>
        </p:txBody>
      </p:sp>
      <p:sp>
        <p:nvSpPr>
          <p:cNvPr id="4" name="Slide Number Placeholder 3"/>
          <p:cNvSpPr>
            <a:spLocks noGrp="1"/>
          </p:cNvSpPr>
          <p:nvPr>
            <p:ph type="sldNum" sz="quarter" idx="10"/>
          </p:nvPr>
        </p:nvSpPr>
        <p:spPr/>
        <p:txBody>
          <a:bodyPr/>
          <a:lstStyle/>
          <a:p>
            <a:fld id="{FD69798C-9FC1-714E-BB69-2199F60E7A3D}" type="slidenum">
              <a:rPr lang="en-US" smtClean="0"/>
              <a:t>4</a:t>
            </a:fld>
            <a:endParaRPr lang="en-US"/>
          </a:p>
        </p:txBody>
      </p:sp>
      <p:sp>
        <p:nvSpPr>
          <p:cNvPr id="5" name="Footer Placeholder 4"/>
          <p:cNvSpPr>
            <a:spLocks noGrp="1"/>
          </p:cNvSpPr>
          <p:nvPr>
            <p:ph type="ftr" sz="quarter" idx="11"/>
          </p:nvPr>
        </p:nvSpPr>
        <p:spPr/>
        <p:txBody>
          <a:bodyPr/>
          <a:lstStyle/>
          <a:p>
            <a:r>
              <a:rPr lang="en-US"/>
              <a:t>January 1, 2017</a:t>
            </a:r>
          </a:p>
        </p:txBody>
      </p:sp>
    </p:spTree>
    <p:extLst>
      <p:ext uri="{BB962C8B-B14F-4D97-AF65-F5344CB8AC3E}">
        <p14:creationId xmlns:p14="http://schemas.microsoft.com/office/powerpoint/2010/main" val="301516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Colleagues are key to helping us achieve our Vision to be the most trusted health partner for life. </a:t>
            </a:r>
          </a:p>
          <a:p>
            <a:endParaRPr lang="en-US" dirty="0"/>
          </a:p>
          <a:p>
            <a:r>
              <a:rPr lang="en-US" dirty="0"/>
              <a:t>By joining Trinity Health you are now part of a leading effort to transform health care in America and make positive changes in our communities. </a:t>
            </a:r>
          </a:p>
          <a:p>
            <a:endParaRPr lang="en-US" dirty="0"/>
          </a:p>
          <a:p>
            <a:endParaRPr lang="en-US" dirty="0"/>
          </a:p>
          <a:p>
            <a:endParaRPr lang="en-US" dirty="0"/>
          </a:p>
          <a:p>
            <a:r>
              <a:rPr lang="en-US" dirty="0"/>
              <a:t>16 seconds</a:t>
            </a:r>
          </a:p>
        </p:txBody>
      </p:sp>
      <p:sp>
        <p:nvSpPr>
          <p:cNvPr id="4" name="Slide Number Placeholder 3"/>
          <p:cNvSpPr>
            <a:spLocks noGrp="1"/>
          </p:cNvSpPr>
          <p:nvPr>
            <p:ph type="sldNum" sz="quarter" idx="5"/>
          </p:nvPr>
        </p:nvSpPr>
        <p:spPr/>
        <p:txBody>
          <a:bodyPr/>
          <a:lstStyle/>
          <a:p>
            <a:fld id="{FD69798C-9FC1-714E-BB69-2199F60E7A3D}" type="slidenum">
              <a:rPr lang="en-US" smtClean="0"/>
              <a:t>5</a:t>
            </a:fld>
            <a:endParaRPr lang="en-US"/>
          </a:p>
        </p:txBody>
      </p:sp>
    </p:spTree>
    <p:extLst>
      <p:ext uri="{BB962C8B-B14F-4D97-AF65-F5344CB8AC3E}">
        <p14:creationId xmlns:p14="http://schemas.microsoft.com/office/powerpoint/2010/main" val="255380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Trinity Health, we are committed to supporting the health and well-being of those we serve, including our colleagues.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video series is designed to provide a high-level overview of the comprehensive benefits available to help you Live Your Whole Life – body, mind and spirit.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detailed information, and to review plan documents, see your new hire information and visit the H-R-4-U colleague portal.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26 seconds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6</a:t>
            </a:fld>
            <a:endParaRPr lang="en-US"/>
          </a:p>
        </p:txBody>
      </p:sp>
    </p:spTree>
    <p:extLst>
      <p:ext uri="{BB962C8B-B14F-4D97-AF65-F5344CB8AC3E}">
        <p14:creationId xmlns:p14="http://schemas.microsoft.com/office/powerpoint/2010/main" val="136819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encourage you to explore all the episodes in the video series so you can make an informed decision about the benefits that are right for you and your family. </a:t>
            </a:r>
          </a:p>
          <a:p>
            <a:endParaRPr lang="en-US" dirty="0"/>
          </a:p>
          <a:p>
            <a:endParaRPr lang="en-US" dirty="0"/>
          </a:p>
          <a:p>
            <a:endParaRPr lang="en-US" dirty="0"/>
          </a:p>
          <a:p>
            <a:endParaRPr lang="en-US" dirty="0"/>
          </a:p>
          <a:p>
            <a:endParaRPr lang="en-US" dirty="0"/>
          </a:p>
          <a:p>
            <a:endParaRPr lang="en-US" dirty="0"/>
          </a:p>
          <a:p>
            <a:r>
              <a:rPr lang="en-US" dirty="0"/>
              <a:t>10 seconds</a:t>
            </a:r>
          </a:p>
        </p:txBody>
      </p:sp>
      <p:sp>
        <p:nvSpPr>
          <p:cNvPr id="4" name="Slide Number Placeholder 3"/>
          <p:cNvSpPr>
            <a:spLocks noGrp="1"/>
          </p:cNvSpPr>
          <p:nvPr>
            <p:ph type="sldNum" sz="quarter" idx="5"/>
          </p:nvPr>
        </p:nvSpPr>
        <p:spPr/>
        <p:txBody>
          <a:bodyPr/>
          <a:lstStyle/>
          <a:p>
            <a:fld id="{FD69798C-9FC1-714E-BB69-2199F60E7A3D}" type="slidenum">
              <a:rPr lang="en-US" smtClean="0"/>
              <a:t>7</a:t>
            </a:fld>
            <a:endParaRPr lang="en-US"/>
          </a:p>
        </p:txBody>
      </p:sp>
    </p:spTree>
    <p:extLst>
      <p:ext uri="{BB962C8B-B14F-4D97-AF65-F5344CB8AC3E}">
        <p14:creationId xmlns:p14="http://schemas.microsoft.com/office/powerpoint/2010/main" val="93658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8</a:t>
            </a:fld>
            <a:endParaRPr lang="en-US"/>
          </a:p>
        </p:txBody>
      </p:sp>
    </p:spTree>
    <p:extLst>
      <p:ext uri="{BB962C8B-B14F-4D97-AF65-F5344CB8AC3E}">
        <p14:creationId xmlns:p14="http://schemas.microsoft.com/office/powerpoint/2010/main" val="273575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819FC-C5F2-4E7D-B2F5-C0E9F9627B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15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©2019 Trinity Health</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19985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283709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408710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3343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33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33113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CE77-87B4-4BF2-9FFB-8CD334FBE2B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A991BA-878D-4D7C-A27E-E35FC7694D3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527097-0ADF-4FA8-8764-0980FEDEAB41}"/>
              </a:ext>
            </a:extLst>
          </p:cNvPr>
          <p:cNvSpPr>
            <a:spLocks noGrp="1"/>
          </p:cNvSpPr>
          <p:nvPr>
            <p:ph type="dt" sz="half" idx="10"/>
          </p:nvPr>
        </p:nvSpPr>
        <p:spPr/>
        <p:txBody>
          <a:bodyPr/>
          <a:lstStyle/>
          <a:p>
            <a:pPr defTabSz="457189"/>
            <a:fld id="{B169AE39-EA9A-40C3-8A0D-6AFEC0E76F23}" type="datetimeFigureOut">
              <a:rPr lang="en-US" sz="1800" smtClean="0">
                <a:solidFill>
                  <a:srgbClr val="000000"/>
                </a:solidFill>
              </a:rPr>
              <a:pPr defTabSz="457189"/>
              <a:t>8/9/2021</a:t>
            </a:fld>
            <a:endParaRPr lang="en-US" sz="1800">
              <a:solidFill>
                <a:srgbClr val="000000"/>
              </a:solidFill>
            </a:endParaRPr>
          </a:p>
        </p:txBody>
      </p:sp>
      <p:sp>
        <p:nvSpPr>
          <p:cNvPr id="5" name="Footer Placeholder 4">
            <a:extLst>
              <a:ext uri="{FF2B5EF4-FFF2-40B4-BE49-F238E27FC236}">
                <a16:creationId xmlns:a16="http://schemas.microsoft.com/office/drawing/2014/main" id="{11CDCEA4-4836-4B08-B6E3-EC4676672ED0}"/>
              </a:ext>
            </a:extLst>
          </p:cNvPr>
          <p:cNvSpPr>
            <a:spLocks noGrp="1"/>
          </p:cNvSpPr>
          <p:nvPr>
            <p:ph type="ftr" sz="quarter" idx="11"/>
          </p:nvPr>
        </p:nvSpPr>
        <p:spPr/>
        <p:txBody>
          <a:bodyPr/>
          <a:lstStyle/>
          <a:p>
            <a:pPr defTabSz="457189"/>
            <a:endParaRPr lang="en-US">
              <a:solidFill>
                <a:srgbClr val="000000">
                  <a:lumMod val="75000"/>
                  <a:lumOff val="25000"/>
                </a:srgbClr>
              </a:solidFill>
            </a:endParaRPr>
          </a:p>
        </p:txBody>
      </p:sp>
      <p:sp>
        <p:nvSpPr>
          <p:cNvPr id="6" name="Slide Number Placeholder 5">
            <a:extLst>
              <a:ext uri="{FF2B5EF4-FFF2-40B4-BE49-F238E27FC236}">
                <a16:creationId xmlns:a16="http://schemas.microsoft.com/office/drawing/2014/main" id="{E3F5D284-21BF-43DA-9E92-43C745042B74}"/>
              </a:ext>
            </a:extLst>
          </p:cNvPr>
          <p:cNvSpPr>
            <a:spLocks noGrp="1"/>
          </p:cNvSpPr>
          <p:nvPr>
            <p:ph type="sldNum" sz="quarter" idx="12"/>
          </p:nvPr>
        </p:nvSpPr>
        <p:spPr/>
        <p:txBody>
          <a:bodyPr/>
          <a:lstStyle/>
          <a:p>
            <a:pPr defTabSz="457189"/>
            <a:fld id="{4F94D90D-592A-4925-8000-648071555B6D}" type="slidenum">
              <a:rPr lang="en-US" smtClean="0"/>
              <a:pPr defTabSz="457189"/>
              <a:t>‹#›</a:t>
            </a:fld>
            <a:endParaRPr lang="en-US"/>
          </a:p>
        </p:txBody>
      </p:sp>
    </p:spTree>
    <p:extLst>
      <p:ext uri="{BB962C8B-B14F-4D97-AF65-F5344CB8AC3E}">
        <p14:creationId xmlns:p14="http://schemas.microsoft.com/office/powerpoint/2010/main" val="162929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E13B-07C9-EA45-8A12-177697DDA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0E6BB-9B3B-A749-8CD8-4AD1180BD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05621-0192-E24A-9D42-3F024902B373}"/>
              </a:ext>
            </a:extLst>
          </p:cNvPr>
          <p:cNvSpPr>
            <a:spLocks noGrp="1"/>
          </p:cNvSpPr>
          <p:nvPr>
            <p:ph type="dt" sz="half" idx="10"/>
          </p:nvPr>
        </p:nvSpPr>
        <p:spPr/>
        <p:txBody>
          <a:bodyPr/>
          <a:lstStyle/>
          <a:p>
            <a:fld id="{2B31823D-EB1E-CE4D-B47F-254C80B9A32C}" type="datetimeFigureOut">
              <a:rPr lang="en-US" smtClean="0"/>
              <a:t>8/9/2021</a:t>
            </a:fld>
            <a:endParaRPr lang="en-US"/>
          </a:p>
        </p:txBody>
      </p:sp>
      <p:sp>
        <p:nvSpPr>
          <p:cNvPr id="5" name="Footer Placeholder 4">
            <a:extLst>
              <a:ext uri="{FF2B5EF4-FFF2-40B4-BE49-F238E27FC236}">
                <a16:creationId xmlns:a16="http://schemas.microsoft.com/office/drawing/2014/main" id="{67C23B74-2278-7146-B22B-A735991C6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F89CE-A3EA-F54E-BC59-8F1397B13942}"/>
              </a:ext>
            </a:extLst>
          </p:cNvPr>
          <p:cNvSpPr>
            <a:spLocks noGrp="1"/>
          </p:cNvSpPr>
          <p:nvPr>
            <p:ph type="sldNum" sz="quarter" idx="12"/>
          </p:nvPr>
        </p:nvSpPr>
        <p:spPr/>
        <p:txBody>
          <a:bodyPr/>
          <a:lstStyle/>
          <a:p>
            <a:fld id="{771E9510-0603-F947-8AE4-15D401C50C8E}" type="slidenum">
              <a:rPr lang="en-US" smtClean="0"/>
              <a:t>‹#›</a:t>
            </a:fld>
            <a:endParaRPr lang="en-US"/>
          </a:p>
        </p:txBody>
      </p:sp>
    </p:spTree>
    <p:extLst>
      <p:ext uri="{BB962C8B-B14F-4D97-AF65-F5344CB8AC3E}">
        <p14:creationId xmlns:p14="http://schemas.microsoft.com/office/powerpoint/2010/main" val="260007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30162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87"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542601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8"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r4u.trinity-health.or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hr4u.trinity-health.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endParaRPr lang="en-US" dirty="0"/>
          </a:p>
        </p:txBody>
      </p:sp>
      <p:sp>
        <p:nvSpPr>
          <p:cNvPr id="13" name="Title 12"/>
          <p:cNvSpPr>
            <a:spLocks noGrp="1"/>
          </p:cNvSpPr>
          <p:nvPr>
            <p:ph type="ctrTitle"/>
          </p:nvPr>
        </p:nvSpPr>
        <p:spPr/>
        <p:txBody>
          <a:bodyPr/>
          <a:lstStyle/>
          <a:p>
            <a:r>
              <a:rPr lang="en-US" dirty="0"/>
              <a:t>Benefits Orientation</a:t>
            </a:r>
          </a:p>
        </p:txBody>
      </p:sp>
      <p:sp>
        <p:nvSpPr>
          <p:cNvPr id="24" name="Subtitle 23"/>
          <p:cNvSpPr>
            <a:spLocks noGrp="1"/>
          </p:cNvSpPr>
          <p:nvPr>
            <p:ph type="subTitle" idx="1"/>
          </p:nvPr>
        </p:nvSpPr>
        <p:spPr>
          <a:xfrm>
            <a:off x="820611" y="2572022"/>
            <a:ext cx="6694614" cy="475705"/>
          </a:xfrm>
        </p:spPr>
        <p:txBody>
          <a:bodyPr>
            <a:noAutofit/>
          </a:bodyPr>
          <a:lstStyle/>
          <a:p>
            <a:r>
              <a:rPr lang="en-US" sz="2000" dirty="0"/>
              <a:t>Introduction to the Video Series</a:t>
            </a:r>
          </a:p>
        </p:txBody>
      </p:sp>
    </p:spTree>
    <p:extLst>
      <p:ext uri="{BB962C8B-B14F-4D97-AF65-F5344CB8AC3E}">
        <p14:creationId xmlns:p14="http://schemas.microsoft.com/office/powerpoint/2010/main" val="311577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0"/>
            <a:ext cx="9143999" cy="5143500"/>
          </a:xfrm>
          <a:prstGeom prst="rect">
            <a:avLst/>
          </a:prstGeom>
          <a:blipFill>
            <a:blip r:embed="rId3" cstate="print"/>
            <a:stretch>
              <a:fillRect/>
            </a:stretch>
          </a:blipFill>
        </p:spPr>
        <p:txBody>
          <a:bodyPr wrap="square" lIns="0" tIns="0" rIns="0" bIns="0" rtlCol="0"/>
          <a:lstStyle/>
          <a:p>
            <a:pPr defTabSz="914378">
              <a:defRPr/>
            </a:pPr>
            <a:endParaRPr>
              <a:solidFill>
                <a:prstClr val="black"/>
              </a:solidFill>
              <a:latin typeface="Calibri"/>
            </a:endParaRPr>
          </a:p>
        </p:txBody>
      </p:sp>
      <p:sp>
        <p:nvSpPr>
          <p:cNvPr id="3" name="object 3"/>
          <p:cNvSpPr txBox="1"/>
          <p:nvPr/>
        </p:nvSpPr>
        <p:spPr>
          <a:xfrm>
            <a:off x="297717" y="711028"/>
            <a:ext cx="3315970" cy="1400383"/>
          </a:xfrm>
          <a:prstGeom prst="rect">
            <a:avLst/>
          </a:prstGeom>
        </p:spPr>
        <p:txBody>
          <a:bodyPr vert="horz" wrap="square" lIns="0" tIns="0" rIns="0" bIns="0" rtlCol="0">
            <a:spAutoFit/>
          </a:bodyPr>
          <a:lstStyle/>
          <a:p>
            <a:pPr marL="97787" marR="5080" defTabSz="914378">
              <a:defRPr/>
            </a:pPr>
            <a:r>
              <a:rPr sz="1400" spc="-10" dirty="0">
                <a:solidFill>
                  <a:prstClr val="black"/>
                </a:solidFill>
                <a:latin typeface="Arial"/>
                <a:cs typeface="Arial"/>
              </a:rPr>
              <a:t>W</a:t>
            </a:r>
            <a:r>
              <a:rPr sz="1400" spc="-5" dirty="0">
                <a:solidFill>
                  <a:prstClr val="black"/>
                </a:solidFill>
                <a:latin typeface="Arial"/>
                <a:cs typeface="Arial"/>
              </a:rPr>
              <a:t>e</a:t>
            </a:r>
            <a:r>
              <a:rPr sz="1400" dirty="0">
                <a:solidFill>
                  <a:prstClr val="black"/>
                </a:solidFill>
                <a:latin typeface="Arial"/>
                <a:cs typeface="Arial"/>
              </a:rPr>
              <a:t>,</a:t>
            </a:r>
            <a:r>
              <a:rPr sz="1400" spc="-60" dirty="0">
                <a:solidFill>
                  <a:prstClr val="black"/>
                </a:solidFill>
                <a:latin typeface="Arial"/>
                <a:cs typeface="Arial"/>
              </a:rPr>
              <a:t> </a:t>
            </a:r>
            <a:r>
              <a:rPr sz="1400" spc="-55" dirty="0">
                <a:solidFill>
                  <a:prstClr val="black"/>
                </a:solidFill>
                <a:latin typeface="Arial"/>
                <a:cs typeface="Arial"/>
              </a:rPr>
              <a:t>T</a:t>
            </a:r>
            <a:r>
              <a:rPr sz="1400" dirty="0">
                <a:solidFill>
                  <a:prstClr val="black"/>
                </a:solidFill>
                <a:latin typeface="Arial"/>
                <a:cs typeface="Arial"/>
              </a:rPr>
              <a:t>ri</a:t>
            </a:r>
            <a:r>
              <a:rPr sz="1400" spc="-5" dirty="0">
                <a:solidFill>
                  <a:prstClr val="black"/>
                </a:solidFill>
                <a:latin typeface="Arial"/>
                <a:cs typeface="Arial"/>
              </a:rPr>
              <a:t>n</a:t>
            </a:r>
            <a:r>
              <a:rPr sz="1400" dirty="0">
                <a:solidFill>
                  <a:prstClr val="black"/>
                </a:solidFill>
                <a:latin typeface="Arial"/>
                <a:cs typeface="Arial"/>
              </a:rPr>
              <a:t>i</a:t>
            </a:r>
            <a:r>
              <a:rPr sz="1400" spc="5" dirty="0">
                <a:solidFill>
                  <a:prstClr val="black"/>
                </a:solidFill>
                <a:latin typeface="Arial"/>
                <a:cs typeface="Arial"/>
              </a:rPr>
              <a:t>t</a:t>
            </a:r>
            <a:r>
              <a:rPr sz="1400" dirty="0">
                <a:solidFill>
                  <a:prstClr val="black"/>
                </a:solidFill>
                <a:latin typeface="Arial"/>
                <a:cs typeface="Arial"/>
              </a:rPr>
              <a:t>y</a:t>
            </a:r>
            <a:r>
              <a:rPr sz="1400" spc="-25" dirty="0">
                <a:solidFill>
                  <a:prstClr val="black"/>
                </a:solidFill>
                <a:latin typeface="Arial"/>
                <a:cs typeface="Arial"/>
              </a:rPr>
              <a:t> </a:t>
            </a:r>
            <a:r>
              <a:rPr sz="1400" spc="-10" dirty="0">
                <a:solidFill>
                  <a:prstClr val="black"/>
                </a:solidFill>
                <a:latin typeface="Arial"/>
                <a:cs typeface="Arial"/>
              </a:rPr>
              <a:t>H</a:t>
            </a:r>
            <a:r>
              <a:rPr sz="1400" spc="-5" dirty="0">
                <a:solidFill>
                  <a:prstClr val="black"/>
                </a:solidFill>
                <a:latin typeface="Arial"/>
                <a:cs typeface="Arial"/>
              </a:rPr>
              <a:t>ea</a:t>
            </a:r>
            <a:r>
              <a:rPr sz="1400" dirty="0">
                <a:solidFill>
                  <a:prstClr val="black"/>
                </a:solidFill>
                <a:latin typeface="Arial"/>
                <a:cs typeface="Arial"/>
              </a:rPr>
              <a:t>l</a:t>
            </a:r>
            <a:r>
              <a:rPr sz="1400" spc="5" dirty="0">
                <a:solidFill>
                  <a:prstClr val="black"/>
                </a:solidFill>
                <a:latin typeface="Arial"/>
                <a:cs typeface="Arial"/>
              </a:rPr>
              <a:t>t</a:t>
            </a:r>
            <a:r>
              <a:rPr sz="1400" spc="-5" dirty="0">
                <a:solidFill>
                  <a:prstClr val="black"/>
                </a:solidFill>
                <a:latin typeface="Arial"/>
                <a:cs typeface="Arial"/>
              </a:rPr>
              <a:t>h</a:t>
            </a:r>
            <a:r>
              <a:rPr sz="1400" dirty="0">
                <a:solidFill>
                  <a:prstClr val="black"/>
                </a:solidFill>
                <a:latin typeface="Arial"/>
                <a:cs typeface="Arial"/>
              </a:rPr>
              <a:t>,</a:t>
            </a:r>
            <a:r>
              <a:rPr sz="1400" spc="-25" dirty="0">
                <a:solidFill>
                  <a:prstClr val="black"/>
                </a:solidFill>
                <a:latin typeface="Arial"/>
                <a:cs typeface="Arial"/>
              </a:rPr>
              <a:t> </a:t>
            </a:r>
            <a:r>
              <a:rPr sz="1400" spc="5" dirty="0">
                <a:solidFill>
                  <a:prstClr val="black"/>
                </a:solidFill>
                <a:latin typeface="Arial"/>
                <a:cs typeface="Arial"/>
              </a:rPr>
              <a:t>s</a:t>
            </a:r>
            <a:r>
              <a:rPr sz="1400" spc="-5" dirty="0">
                <a:solidFill>
                  <a:prstClr val="black"/>
                </a:solidFill>
                <a:latin typeface="Arial"/>
                <a:cs typeface="Arial"/>
              </a:rPr>
              <a:t>e</a:t>
            </a:r>
            <a:r>
              <a:rPr sz="1400" dirty="0">
                <a:solidFill>
                  <a:prstClr val="black"/>
                </a:solidFill>
                <a:latin typeface="Arial"/>
                <a:cs typeface="Arial"/>
              </a:rPr>
              <a:t>r</a:t>
            </a:r>
            <a:r>
              <a:rPr sz="1400" spc="-20" dirty="0">
                <a:solidFill>
                  <a:prstClr val="black"/>
                </a:solidFill>
                <a:latin typeface="Arial"/>
                <a:cs typeface="Arial"/>
              </a:rPr>
              <a:t>v</a:t>
            </a:r>
            <a:r>
              <a:rPr sz="1400" dirty="0">
                <a:solidFill>
                  <a:prstClr val="black"/>
                </a:solidFill>
                <a:latin typeface="Arial"/>
                <a:cs typeface="Arial"/>
              </a:rPr>
              <a:t>e</a:t>
            </a:r>
            <a:r>
              <a:rPr sz="1400" spc="-10" dirty="0">
                <a:solidFill>
                  <a:prstClr val="black"/>
                </a:solidFill>
                <a:latin typeface="Arial"/>
                <a:cs typeface="Arial"/>
              </a:rPr>
              <a:t> </a:t>
            </a:r>
            <a:r>
              <a:rPr sz="1400" spc="5" dirty="0">
                <a:solidFill>
                  <a:prstClr val="black"/>
                </a:solidFill>
                <a:latin typeface="Arial"/>
                <a:cs typeface="Arial"/>
              </a:rPr>
              <a:t>t</a:t>
            </a:r>
            <a:r>
              <a:rPr sz="1400" spc="-5" dirty="0">
                <a:solidFill>
                  <a:prstClr val="black"/>
                </a:solidFill>
                <a:latin typeface="Arial"/>
                <a:cs typeface="Arial"/>
              </a:rPr>
              <a:t>oge</a:t>
            </a:r>
            <a:r>
              <a:rPr sz="1400" spc="5" dirty="0">
                <a:solidFill>
                  <a:prstClr val="black"/>
                </a:solidFill>
                <a:latin typeface="Arial"/>
                <a:cs typeface="Arial"/>
              </a:rPr>
              <a:t>t</a:t>
            </a:r>
            <a:r>
              <a:rPr sz="1400" spc="-5" dirty="0">
                <a:solidFill>
                  <a:prstClr val="black"/>
                </a:solidFill>
                <a:latin typeface="Arial"/>
                <a:cs typeface="Arial"/>
              </a:rPr>
              <a:t>h</a:t>
            </a:r>
            <a:r>
              <a:rPr sz="1400" spc="-15" dirty="0">
                <a:solidFill>
                  <a:prstClr val="black"/>
                </a:solidFill>
                <a:latin typeface="Arial"/>
                <a:cs typeface="Arial"/>
              </a:rPr>
              <a:t>e</a:t>
            </a:r>
            <a:r>
              <a:rPr sz="1400" dirty="0">
                <a:solidFill>
                  <a:prstClr val="black"/>
                </a:solidFill>
                <a:latin typeface="Arial"/>
                <a:cs typeface="Arial"/>
              </a:rPr>
              <a:t>r</a:t>
            </a:r>
            <a:r>
              <a:rPr sz="1400" spc="-45" dirty="0">
                <a:solidFill>
                  <a:prstClr val="black"/>
                </a:solidFill>
                <a:latin typeface="Arial"/>
                <a:cs typeface="Arial"/>
              </a:rPr>
              <a:t> </a:t>
            </a:r>
            <a:r>
              <a:rPr sz="1400" dirty="0">
                <a:solidFill>
                  <a:prstClr val="black"/>
                </a:solidFill>
                <a:latin typeface="Arial"/>
                <a:cs typeface="Arial"/>
              </a:rPr>
              <a:t>in</a:t>
            </a:r>
            <a:r>
              <a:rPr sz="1400" spc="-10" dirty="0">
                <a:solidFill>
                  <a:prstClr val="black"/>
                </a:solidFill>
                <a:latin typeface="Arial"/>
                <a:cs typeface="Arial"/>
              </a:rPr>
              <a:t> </a:t>
            </a:r>
            <a:r>
              <a:rPr sz="1400" spc="5" dirty="0">
                <a:solidFill>
                  <a:prstClr val="black"/>
                </a:solidFill>
                <a:latin typeface="Arial"/>
                <a:cs typeface="Arial"/>
              </a:rPr>
              <a:t>t</a:t>
            </a:r>
            <a:r>
              <a:rPr sz="1400" spc="-5" dirty="0">
                <a:solidFill>
                  <a:prstClr val="black"/>
                </a:solidFill>
                <a:latin typeface="Arial"/>
                <a:cs typeface="Arial"/>
              </a:rPr>
              <a:t>h</a:t>
            </a:r>
            <a:r>
              <a:rPr sz="1400" dirty="0">
                <a:solidFill>
                  <a:prstClr val="black"/>
                </a:solidFill>
                <a:latin typeface="Arial"/>
                <a:cs typeface="Arial"/>
              </a:rPr>
              <a:t>e </a:t>
            </a:r>
            <a:r>
              <a:rPr sz="1400" spc="5" dirty="0">
                <a:solidFill>
                  <a:prstClr val="black"/>
                </a:solidFill>
                <a:latin typeface="Arial"/>
                <a:cs typeface="Arial"/>
              </a:rPr>
              <a:t>s</a:t>
            </a:r>
            <a:r>
              <a:rPr sz="1400" spc="-5" dirty="0">
                <a:solidFill>
                  <a:prstClr val="black"/>
                </a:solidFill>
                <a:latin typeface="Arial"/>
                <a:cs typeface="Arial"/>
              </a:rPr>
              <a:t>p</a:t>
            </a:r>
            <a:r>
              <a:rPr sz="1400" dirty="0">
                <a:solidFill>
                  <a:prstClr val="black"/>
                </a:solidFill>
                <a:latin typeface="Arial"/>
                <a:cs typeface="Arial"/>
              </a:rPr>
              <a:t>irit</a:t>
            </a:r>
            <a:r>
              <a:rPr sz="1400" spc="-25" dirty="0">
                <a:solidFill>
                  <a:prstClr val="black"/>
                </a:solidFill>
                <a:latin typeface="Arial"/>
                <a:cs typeface="Arial"/>
              </a:rPr>
              <a:t> </a:t>
            </a:r>
            <a:r>
              <a:rPr sz="1400" spc="-5" dirty="0">
                <a:solidFill>
                  <a:prstClr val="black"/>
                </a:solidFill>
                <a:latin typeface="Arial"/>
                <a:cs typeface="Arial"/>
              </a:rPr>
              <a:t>o</a:t>
            </a:r>
            <a:r>
              <a:rPr sz="1400" dirty="0">
                <a:solidFill>
                  <a:prstClr val="black"/>
                </a:solidFill>
                <a:latin typeface="Arial"/>
                <a:cs typeface="Arial"/>
              </a:rPr>
              <a:t>f</a:t>
            </a:r>
            <a:r>
              <a:rPr sz="1400" spc="-15" dirty="0">
                <a:solidFill>
                  <a:prstClr val="black"/>
                </a:solidFill>
                <a:latin typeface="Arial"/>
                <a:cs typeface="Arial"/>
              </a:rPr>
              <a:t> </a:t>
            </a:r>
            <a:r>
              <a:rPr sz="1400" spc="5" dirty="0">
                <a:solidFill>
                  <a:prstClr val="black"/>
                </a:solidFill>
                <a:latin typeface="Arial"/>
                <a:cs typeface="Arial"/>
              </a:rPr>
              <a:t>t</a:t>
            </a:r>
            <a:r>
              <a:rPr sz="1400" spc="-5" dirty="0">
                <a:solidFill>
                  <a:prstClr val="black"/>
                </a:solidFill>
                <a:latin typeface="Arial"/>
                <a:cs typeface="Arial"/>
              </a:rPr>
              <a:t>h</a:t>
            </a:r>
            <a:r>
              <a:rPr sz="1400" dirty="0">
                <a:solidFill>
                  <a:prstClr val="black"/>
                </a:solidFill>
                <a:latin typeface="Arial"/>
                <a:cs typeface="Arial"/>
              </a:rPr>
              <a:t>e</a:t>
            </a:r>
            <a:r>
              <a:rPr sz="1400" spc="-20" dirty="0">
                <a:solidFill>
                  <a:prstClr val="black"/>
                </a:solidFill>
                <a:latin typeface="Arial"/>
                <a:cs typeface="Arial"/>
              </a:rPr>
              <a:t> </a:t>
            </a:r>
            <a:r>
              <a:rPr sz="1400" spc="-5" dirty="0">
                <a:solidFill>
                  <a:prstClr val="black"/>
                </a:solidFill>
                <a:latin typeface="Arial"/>
                <a:cs typeface="Arial"/>
              </a:rPr>
              <a:t>Go</a:t>
            </a:r>
            <a:r>
              <a:rPr sz="1400" spc="5" dirty="0">
                <a:solidFill>
                  <a:prstClr val="black"/>
                </a:solidFill>
                <a:latin typeface="Arial"/>
                <a:cs typeface="Arial"/>
              </a:rPr>
              <a:t>s</a:t>
            </a:r>
            <a:r>
              <a:rPr sz="1400" spc="-5" dirty="0">
                <a:solidFill>
                  <a:prstClr val="black"/>
                </a:solidFill>
                <a:latin typeface="Arial"/>
                <a:cs typeface="Arial"/>
              </a:rPr>
              <a:t>pe</a:t>
            </a:r>
            <a:r>
              <a:rPr sz="1400" dirty="0">
                <a:solidFill>
                  <a:prstClr val="black"/>
                </a:solidFill>
                <a:latin typeface="Arial"/>
                <a:cs typeface="Arial"/>
              </a:rPr>
              <a:t>l</a:t>
            </a:r>
            <a:r>
              <a:rPr sz="1400" spc="-30" dirty="0">
                <a:solidFill>
                  <a:prstClr val="black"/>
                </a:solidFill>
                <a:latin typeface="Arial"/>
                <a:cs typeface="Arial"/>
              </a:rPr>
              <a:t> </a:t>
            </a:r>
            <a:r>
              <a:rPr sz="1400" spc="-5" dirty="0">
                <a:solidFill>
                  <a:prstClr val="black"/>
                </a:solidFill>
                <a:latin typeface="Arial"/>
                <a:cs typeface="Arial"/>
              </a:rPr>
              <a:t>a</a:t>
            </a:r>
            <a:r>
              <a:rPr sz="1400" dirty="0">
                <a:solidFill>
                  <a:prstClr val="black"/>
                </a:solidFill>
                <a:latin typeface="Arial"/>
                <a:cs typeface="Arial"/>
              </a:rPr>
              <a:t>s</a:t>
            </a:r>
            <a:r>
              <a:rPr sz="1400" spc="-15" dirty="0">
                <a:solidFill>
                  <a:prstClr val="black"/>
                </a:solidFill>
                <a:latin typeface="Arial"/>
                <a:cs typeface="Arial"/>
              </a:rPr>
              <a:t> </a:t>
            </a:r>
            <a:r>
              <a:rPr sz="1400" dirty="0">
                <a:solidFill>
                  <a:prstClr val="black"/>
                </a:solidFill>
                <a:latin typeface="Arial"/>
                <a:cs typeface="Arial"/>
              </a:rPr>
              <a:t>a</a:t>
            </a:r>
            <a:r>
              <a:rPr sz="1400" spc="-5" dirty="0">
                <a:solidFill>
                  <a:prstClr val="black"/>
                </a:solidFill>
                <a:latin typeface="Arial"/>
                <a:cs typeface="Arial"/>
              </a:rPr>
              <a:t> </a:t>
            </a:r>
            <a:r>
              <a:rPr sz="1400" b="1" spc="-5" dirty="0">
                <a:solidFill>
                  <a:prstClr val="black"/>
                </a:solidFill>
                <a:latin typeface="Arial"/>
                <a:cs typeface="Arial"/>
              </a:rPr>
              <a:t>c</a:t>
            </a:r>
            <a:r>
              <a:rPr sz="1400" b="1" spc="-10" dirty="0">
                <a:solidFill>
                  <a:prstClr val="black"/>
                </a:solidFill>
                <a:latin typeface="Arial"/>
                <a:cs typeface="Arial"/>
              </a:rPr>
              <a:t>o</a:t>
            </a:r>
            <a:r>
              <a:rPr sz="1400" b="1" spc="-5" dirty="0">
                <a:solidFill>
                  <a:prstClr val="black"/>
                </a:solidFill>
                <a:latin typeface="Arial"/>
                <a:cs typeface="Arial"/>
              </a:rPr>
              <a:t>m</a:t>
            </a:r>
            <a:r>
              <a:rPr sz="1400" b="1" spc="-10" dirty="0">
                <a:solidFill>
                  <a:prstClr val="black"/>
                </a:solidFill>
                <a:latin typeface="Arial"/>
                <a:cs typeface="Arial"/>
              </a:rPr>
              <a:t>p</a:t>
            </a:r>
            <a:r>
              <a:rPr sz="1400" b="1" spc="-5" dirty="0">
                <a:solidFill>
                  <a:prstClr val="black"/>
                </a:solidFill>
                <a:latin typeface="Arial"/>
                <a:cs typeface="Arial"/>
              </a:rPr>
              <a:t>ass</a:t>
            </a:r>
            <a:r>
              <a:rPr sz="1400" b="1" spc="5" dirty="0">
                <a:solidFill>
                  <a:prstClr val="black"/>
                </a:solidFill>
                <a:latin typeface="Arial"/>
                <a:cs typeface="Arial"/>
              </a:rPr>
              <a:t>i</a:t>
            </a:r>
            <a:r>
              <a:rPr sz="1400" b="1" spc="-10" dirty="0">
                <a:solidFill>
                  <a:prstClr val="black"/>
                </a:solidFill>
                <a:latin typeface="Arial"/>
                <a:cs typeface="Arial"/>
              </a:rPr>
              <a:t>on</a:t>
            </a:r>
            <a:r>
              <a:rPr sz="1400" b="1" spc="-5" dirty="0">
                <a:solidFill>
                  <a:prstClr val="black"/>
                </a:solidFill>
                <a:latin typeface="Arial"/>
                <a:cs typeface="Arial"/>
              </a:rPr>
              <a:t>a</a:t>
            </a:r>
            <a:r>
              <a:rPr sz="1400" b="1" spc="-15" dirty="0">
                <a:solidFill>
                  <a:prstClr val="black"/>
                </a:solidFill>
                <a:latin typeface="Arial"/>
                <a:cs typeface="Arial"/>
              </a:rPr>
              <a:t>t</a:t>
            </a:r>
            <a:r>
              <a:rPr sz="1400" b="1" dirty="0">
                <a:solidFill>
                  <a:prstClr val="black"/>
                </a:solidFill>
                <a:latin typeface="Arial"/>
                <a:cs typeface="Arial"/>
              </a:rPr>
              <a:t>e </a:t>
            </a:r>
            <a:r>
              <a:rPr sz="1400" b="1" spc="-5" dirty="0">
                <a:solidFill>
                  <a:prstClr val="black"/>
                </a:solidFill>
                <a:latin typeface="Arial"/>
                <a:cs typeface="Arial"/>
              </a:rPr>
              <a:t>a</a:t>
            </a:r>
            <a:r>
              <a:rPr sz="1400" b="1" spc="-10" dirty="0">
                <a:solidFill>
                  <a:prstClr val="black"/>
                </a:solidFill>
                <a:latin typeface="Arial"/>
                <a:cs typeface="Arial"/>
              </a:rPr>
              <a:t>n</a:t>
            </a:r>
            <a:r>
              <a:rPr sz="1400" b="1" dirty="0">
                <a:solidFill>
                  <a:prstClr val="black"/>
                </a:solidFill>
                <a:latin typeface="Arial"/>
                <a:cs typeface="Arial"/>
              </a:rPr>
              <a:t>d</a:t>
            </a:r>
            <a:r>
              <a:rPr sz="1400" b="1" spc="-15" dirty="0">
                <a:solidFill>
                  <a:prstClr val="black"/>
                </a:solidFill>
                <a:latin typeface="Arial"/>
                <a:cs typeface="Arial"/>
              </a:rPr>
              <a:t> </a:t>
            </a:r>
            <a:r>
              <a:rPr sz="1400" b="1" dirty="0">
                <a:solidFill>
                  <a:prstClr val="black"/>
                </a:solidFill>
                <a:latin typeface="Arial"/>
                <a:cs typeface="Arial"/>
              </a:rPr>
              <a:t>t</a:t>
            </a:r>
            <a:r>
              <a:rPr sz="1400" b="1" spc="5" dirty="0">
                <a:solidFill>
                  <a:prstClr val="black"/>
                </a:solidFill>
                <a:latin typeface="Arial"/>
                <a:cs typeface="Arial"/>
              </a:rPr>
              <a:t>r</a:t>
            </a:r>
            <a:r>
              <a:rPr sz="1400" b="1" spc="-5" dirty="0">
                <a:solidFill>
                  <a:prstClr val="black"/>
                </a:solidFill>
                <a:latin typeface="Arial"/>
                <a:cs typeface="Arial"/>
              </a:rPr>
              <a:t>a</a:t>
            </a:r>
            <a:r>
              <a:rPr sz="1400" b="1" spc="-10" dirty="0">
                <a:solidFill>
                  <a:prstClr val="black"/>
                </a:solidFill>
                <a:latin typeface="Arial"/>
                <a:cs typeface="Arial"/>
              </a:rPr>
              <a:t>n</a:t>
            </a:r>
            <a:r>
              <a:rPr sz="1400" b="1" spc="-5" dirty="0">
                <a:solidFill>
                  <a:prstClr val="black"/>
                </a:solidFill>
                <a:latin typeface="Arial"/>
                <a:cs typeface="Arial"/>
              </a:rPr>
              <a:t>s</a:t>
            </a:r>
            <a:r>
              <a:rPr sz="1400" b="1" dirty="0">
                <a:solidFill>
                  <a:prstClr val="black"/>
                </a:solidFill>
                <a:latin typeface="Arial"/>
                <a:cs typeface="Arial"/>
              </a:rPr>
              <a:t>f</a:t>
            </a:r>
            <a:r>
              <a:rPr sz="1400" b="1" spc="-10" dirty="0">
                <a:solidFill>
                  <a:prstClr val="black"/>
                </a:solidFill>
                <a:latin typeface="Arial"/>
                <a:cs typeface="Arial"/>
              </a:rPr>
              <a:t>o</a:t>
            </a:r>
            <a:r>
              <a:rPr sz="1400" b="1" spc="5" dirty="0">
                <a:solidFill>
                  <a:prstClr val="black"/>
                </a:solidFill>
                <a:latin typeface="Arial"/>
                <a:cs typeface="Arial"/>
              </a:rPr>
              <a:t>r</a:t>
            </a:r>
            <a:r>
              <a:rPr sz="1400" b="1" spc="-5" dirty="0">
                <a:solidFill>
                  <a:prstClr val="black"/>
                </a:solidFill>
                <a:latin typeface="Arial"/>
                <a:cs typeface="Arial"/>
              </a:rPr>
              <a:t>m</a:t>
            </a:r>
            <a:r>
              <a:rPr sz="1400" b="1" spc="5" dirty="0">
                <a:solidFill>
                  <a:prstClr val="black"/>
                </a:solidFill>
                <a:latin typeface="Arial"/>
                <a:cs typeface="Arial"/>
              </a:rPr>
              <a:t>i</a:t>
            </a:r>
            <a:r>
              <a:rPr sz="1400" b="1" spc="-20" dirty="0">
                <a:solidFill>
                  <a:prstClr val="black"/>
                </a:solidFill>
                <a:latin typeface="Arial"/>
                <a:cs typeface="Arial"/>
              </a:rPr>
              <a:t>n</a:t>
            </a:r>
            <a:r>
              <a:rPr sz="1400" b="1" dirty="0">
                <a:solidFill>
                  <a:prstClr val="black"/>
                </a:solidFill>
                <a:latin typeface="Arial"/>
                <a:cs typeface="Arial"/>
              </a:rPr>
              <a:t>g</a:t>
            </a:r>
            <a:r>
              <a:rPr sz="1400" b="1" spc="-35" dirty="0">
                <a:solidFill>
                  <a:prstClr val="black"/>
                </a:solidFill>
                <a:latin typeface="Arial"/>
                <a:cs typeface="Arial"/>
              </a:rPr>
              <a:t> </a:t>
            </a:r>
            <a:r>
              <a:rPr sz="1400" b="1" spc="-10" dirty="0">
                <a:solidFill>
                  <a:prstClr val="black"/>
                </a:solidFill>
                <a:latin typeface="Arial"/>
                <a:cs typeface="Arial"/>
              </a:rPr>
              <a:t>h</a:t>
            </a:r>
            <a:r>
              <a:rPr sz="1400" b="1" spc="-5" dirty="0">
                <a:solidFill>
                  <a:prstClr val="black"/>
                </a:solidFill>
                <a:latin typeface="Arial"/>
                <a:cs typeface="Arial"/>
              </a:rPr>
              <a:t>ea</a:t>
            </a:r>
            <a:r>
              <a:rPr sz="1400" b="1" spc="5" dirty="0">
                <a:solidFill>
                  <a:prstClr val="black"/>
                </a:solidFill>
                <a:latin typeface="Arial"/>
                <a:cs typeface="Arial"/>
              </a:rPr>
              <a:t>li</a:t>
            </a:r>
            <a:r>
              <a:rPr sz="1400" b="1" spc="-10" dirty="0">
                <a:solidFill>
                  <a:prstClr val="black"/>
                </a:solidFill>
                <a:latin typeface="Arial"/>
                <a:cs typeface="Arial"/>
              </a:rPr>
              <a:t>n</a:t>
            </a:r>
            <a:r>
              <a:rPr sz="1400" b="1" dirty="0">
                <a:solidFill>
                  <a:prstClr val="black"/>
                </a:solidFill>
                <a:latin typeface="Arial"/>
                <a:cs typeface="Arial"/>
              </a:rPr>
              <a:t>g</a:t>
            </a:r>
            <a:r>
              <a:rPr sz="1400" b="1" spc="-50" dirty="0">
                <a:solidFill>
                  <a:prstClr val="black"/>
                </a:solidFill>
                <a:latin typeface="Arial"/>
                <a:cs typeface="Arial"/>
              </a:rPr>
              <a:t> </a:t>
            </a:r>
            <a:r>
              <a:rPr sz="1400" b="1" spc="-10" dirty="0">
                <a:solidFill>
                  <a:prstClr val="black"/>
                </a:solidFill>
                <a:latin typeface="Arial"/>
                <a:cs typeface="Arial"/>
              </a:rPr>
              <a:t>p</a:t>
            </a:r>
            <a:r>
              <a:rPr sz="1400" b="1" spc="5" dirty="0">
                <a:solidFill>
                  <a:prstClr val="black"/>
                </a:solidFill>
                <a:latin typeface="Arial"/>
                <a:cs typeface="Arial"/>
              </a:rPr>
              <a:t>r</a:t>
            </a:r>
            <a:r>
              <a:rPr sz="1400" b="1" spc="-5" dirty="0">
                <a:solidFill>
                  <a:prstClr val="black"/>
                </a:solidFill>
                <a:latin typeface="Arial"/>
                <a:cs typeface="Arial"/>
              </a:rPr>
              <a:t>ese</a:t>
            </a:r>
            <a:r>
              <a:rPr sz="1400" b="1" spc="-10" dirty="0">
                <a:solidFill>
                  <a:prstClr val="black"/>
                </a:solidFill>
                <a:latin typeface="Arial"/>
                <a:cs typeface="Arial"/>
              </a:rPr>
              <a:t>n</a:t>
            </a:r>
            <a:r>
              <a:rPr sz="1400" b="1" spc="-5" dirty="0">
                <a:solidFill>
                  <a:prstClr val="black"/>
                </a:solidFill>
                <a:latin typeface="Arial"/>
                <a:cs typeface="Arial"/>
              </a:rPr>
              <a:t>c</a:t>
            </a:r>
            <a:r>
              <a:rPr sz="1400" b="1" dirty="0">
                <a:solidFill>
                  <a:prstClr val="black"/>
                </a:solidFill>
                <a:latin typeface="Arial"/>
                <a:cs typeface="Arial"/>
              </a:rPr>
              <a:t>e </a:t>
            </a:r>
            <a:r>
              <a:rPr sz="1400" spc="-20" dirty="0">
                <a:solidFill>
                  <a:prstClr val="black"/>
                </a:solidFill>
                <a:latin typeface="Arial"/>
                <a:cs typeface="Arial"/>
              </a:rPr>
              <a:t>w</a:t>
            </a:r>
            <a:r>
              <a:rPr sz="1400" dirty="0">
                <a:solidFill>
                  <a:prstClr val="black"/>
                </a:solidFill>
                <a:latin typeface="Arial"/>
                <a:cs typeface="Arial"/>
              </a:rPr>
              <a:t>i</a:t>
            </a:r>
            <a:r>
              <a:rPr sz="1400" spc="5" dirty="0">
                <a:solidFill>
                  <a:prstClr val="black"/>
                </a:solidFill>
                <a:latin typeface="Arial"/>
                <a:cs typeface="Arial"/>
              </a:rPr>
              <a:t>t</a:t>
            </a:r>
            <a:r>
              <a:rPr sz="1400" spc="-5" dirty="0">
                <a:solidFill>
                  <a:prstClr val="black"/>
                </a:solidFill>
                <a:latin typeface="Arial"/>
                <a:cs typeface="Arial"/>
              </a:rPr>
              <a:t>h</a:t>
            </a:r>
            <a:r>
              <a:rPr sz="1400" dirty="0">
                <a:solidFill>
                  <a:prstClr val="black"/>
                </a:solidFill>
                <a:latin typeface="Arial"/>
                <a:cs typeface="Arial"/>
              </a:rPr>
              <a:t>in</a:t>
            </a:r>
            <a:r>
              <a:rPr sz="1400" spc="-10" dirty="0">
                <a:solidFill>
                  <a:prstClr val="black"/>
                </a:solidFill>
                <a:latin typeface="Arial"/>
                <a:cs typeface="Arial"/>
              </a:rPr>
              <a:t> </a:t>
            </a:r>
            <a:r>
              <a:rPr sz="1400" spc="-5" dirty="0">
                <a:solidFill>
                  <a:prstClr val="black"/>
                </a:solidFill>
                <a:latin typeface="Arial"/>
                <a:cs typeface="Arial"/>
              </a:rPr>
              <a:t>ou</a:t>
            </a:r>
            <a:r>
              <a:rPr sz="1400" dirty="0">
                <a:solidFill>
                  <a:prstClr val="black"/>
                </a:solidFill>
                <a:latin typeface="Arial"/>
                <a:cs typeface="Arial"/>
              </a:rPr>
              <a:t>r</a:t>
            </a:r>
            <a:r>
              <a:rPr sz="1400" spc="-20" dirty="0">
                <a:solidFill>
                  <a:prstClr val="black"/>
                </a:solidFill>
                <a:latin typeface="Arial"/>
                <a:cs typeface="Arial"/>
              </a:rPr>
              <a:t> </a:t>
            </a:r>
            <a:r>
              <a:rPr sz="1400" spc="5" dirty="0">
                <a:solidFill>
                  <a:prstClr val="black"/>
                </a:solidFill>
                <a:latin typeface="Arial"/>
                <a:cs typeface="Arial"/>
              </a:rPr>
              <a:t>c</a:t>
            </a:r>
            <a:r>
              <a:rPr sz="1400" spc="-5" dirty="0">
                <a:solidFill>
                  <a:prstClr val="black"/>
                </a:solidFill>
                <a:latin typeface="Arial"/>
                <a:cs typeface="Arial"/>
              </a:rPr>
              <a:t>o</a:t>
            </a:r>
            <a:r>
              <a:rPr sz="1400" spc="-10" dirty="0">
                <a:solidFill>
                  <a:prstClr val="black"/>
                </a:solidFill>
                <a:latin typeface="Arial"/>
                <a:cs typeface="Arial"/>
              </a:rPr>
              <a:t>mm</a:t>
            </a:r>
            <a:r>
              <a:rPr sz="1400" spc="-5" dirty="0">
                <a:solidFill>
                  <a:prstClr val="black"/>
                </a:solidFill>
                <a:latin typeface="Arial"/>
                <a:cs typeface="Arial"/>
              </a:rPr>
              <a:t>un</a:t>
            </a:r>
            <a:r>
              <a:rPr sz="1400" dirty="0">
                <a:solidFill>
                  <a:prstClr val="black"/>
                </a:solidFill>
                <a:latin typeface="Arial"/>
                <a:cs typeface="Arial"/>
              </a:rPr>
              <a:t>i</a:t>
            </a:r>
            <a:r>
              <a:rPr sz="1400" spc="5" dirty="0">
                <a:solidFill>
                  <a:prstClr val="black"/>
                </a:solidFill>
                <a:latin typeface="Arial"/>
                <a:cs typeface="Arial"/>
              </a:rPr>
              <a:t>t</a:t>
            </a:r>
            <a:r>
              <a:rPr sz="1400" dirty="0">
                <a:solidFill>
                  <a:prstClr val="black"/>
                </a:solidFill>
                <a:latin typeface="Arial"/>
                <a:cs typeface="Arial"/>
              </a:rPr>
              <a:t>i</a:t>
            </a:r>
            <a:r>
              <a:rPr sz="1400" spc="-5" dirty="0">
                <a:solidFill>
                  <a:prstClr val="black"/>
                </a:solidFill>
                <a:latin typeface="Arial"/>
                <a:cs typeface="Arial"/>
              </a:rPr>
              <a:t>e</a:t>
            </a:r>
            <a:r>
              <a:rPr sz="1400" spc="-10" dirty="0">
                <a:solidFill>
                  <a:prstClr val="black"/>
                </a:solidFill>
                <a:latin typeface="Arial"/>
                <a:cs typeface="Arial"/>
              </a:rPr>
              <a:t>s</a:t>
            </a:r>
            <a:r>
              <a:rPr sz="1400" dirty="0">
                <a:solidFill>
                  <a:prstClr val="black"/>
                </a:solidFill>
                <a:latin typeface="Arial"/>
                <a:cs typeface="Arial"/>
              </a:rPr>
              <a:t>.</a:t>
            </a:r>
            <a:endParaRPr lang="en-US" sz="1400" dirty="0">
              <a:solidFill>
                <a:prstClr val="black"/>
              </a:solidFill>
              <a:latin typeface="Arial"/>
              <a:cs typeface="Arial"/>
            </a:endParaRPr>
          </a:p>
          <a:p>
            <a:pPr marL="12700" defTabSz="914378">
              <a:lnSpc>
                <a:spcPts val="3329"/>
              </a:lnSpc>
              <a:spcBef>
                <a:spcPts val="905"/>
              </a:spcBef>
              <a:defRPr/>
            </a:pPr>
            <a:r>
              <a:rPr sz="2800" spc="-30" dirty="0">
                <a:solidFill>
                  <a:srgbClr val="6E2585"/>
                </a:solidFill>
                <a:latin typeface="Arial"/>
                <a:cs typeface="Arial"/>
              </a:rPr>
              <a:t>O</a:t>
            </a:r>
            <a:r>
              <a:rPr sz="2800" spc="-15" dirty="0">
                <a:solidFill>
                  <a:srgbClr val="6E2585"/>
                </a:solidFill>
                <a:latin typeface="Arial"/>
                <a:cs typeface="Arial"/>
              </a:rPr>
              <a:t>u</a:t>
            </a:r>
            <a:r>
              <a:rPr sz="2800" spc="-10" dirty="0">
                <a:solidFill>
                  <a:srgbClr val="6E2585"/>
                </a:solidFill>
                <a:latin typeface="Arial"/>
                <a:cs typeface="Arial"/>
              </a:rPr>
              <a:t>r</a:t>
            </a:r>
            <a:r>
              <a:rPr sz="2800" spc="5" dirty="0">
                <a:solidFill>
                  <a:srgbClr val="6E2585"/>
                </a:solidFill>
                <a:latin typeface="Arial"/>
                <a:cs typeface="Arial"/>
              </a:rPr>
              <a:t> </a:t>
            </a:r>
            <a:r>
              <a:rPr sz="2800" b="1" spc="-25" dirty="0">
                <a:solidFill>
                  <a:srgbClr val="6E2585"/>
                </a:solidFill>
                <a:latin typeface="Arial"/>
                <a:cs typeface="Arial"/>
              </a:rPr>
              <a:t>Co</a:t>
            </a:r>
            <a:r>
              <a:rPr sz="2800" b="1" spc="-15" dirty="0">
                <a:solidFill>
                  <a:srgbClr val="6E2585"/>
                </a:solidFill>
                <a:latin typeface="Arial"/>
                <a:cs typeface="Arial"/>
              </a:rPr>
              <a:t>re</a:t>
            </a:r>
            <a:r>
              <a:rPr sz="2800" b="1" spc="15" dirty="0">
                <a:solidFill>
                  <a:srgbClr val="6E2585"/>
                </a:solidFill>
                <a:latin typeface="Arial"/>
                <a:cs typeface="Arial"/>
              </a:rPr>
              <a:t> </a:t>
            </a:r>
            <a:r>
              <a:rPr sz="2800" b="1" spc="-185" dirty="0">
                <a:solidFill>
                  <a:srgbClr val="6E2585"/>
                </a:solidFill>
                <a:latin typeface="Arial"/>
                <a:cs typeface="Arial"/>
              </a:rPr>
              <a:t>V</a:t>
            </a:r>
            <a:r>
              <a:rPr sz="2800" b="1" spc="-15" dirty="0">
                <a:solidFill>
                  <a:srgbClr val="6E2585"/>
                </a:solidFill>
                <a:latin typeface="Arial"/>
                <a:cs typeface="Arial"/>
              </a:rPr>
              <a:t>a</a:t>
            </a:r>
            <a:r>
              <a:rPr sz="2800" b="1" spc="-10" dirty="0">
                <a:solidFill>
                  <a:srgbClr val="6E2585"/>
                </a:solidFill>
                <a:latin typeface="Arial"/>
                <a:cs typeface="Arial"/>
              </a:rPr>
              <a:t>l</a:t>
            </a:r>
            <a:r>
              <a:rPr sz="2800" b="1" spc="-25" dirty="0">
                <a:solidFill>
                  <a:srgbClr val="6E2585"/>
                </a:solidFill>
                <a:latin typeface="Arial"/>
                <a:cs typeface="Arial"/>
              </a:rPr>
              <a:t>u</a:t>
            </a:r>
            <a:r>
              <a:rPr sz="2800" b="1" spc="-15" dirty="0">
                <a:solidFill>
                  <a:srgbClr val="6E2585"/>
                </a:solidFill>
                <a:latin typeface="Arial"/>
                <a:cs typeface="Arial"/>
              </a:rPr>
              <a:t>e</a:t>
            </a:r>
            <a:r>
              <a:rPr sz="2800" b="1" spc="-20" dirty="0">
                <a:solidFill>
                  <a:srgbClr val="6E2585"/>
                </a:solidFill>
                <a:latin typeface="Arial"/>
                <a:cs typeface="Arial"/>
              </a:rPr>
              <a:t>s</a:t>
            </a:r>
            <a:endParaRPr sz="2800" dirty="0">
              <a:solidFill>
                <a:prstClr val="black"/>
              </a:solidFill>
              <a:latin typeface="Arial"/>
              <a:cs typeface="Arial"/>
            </a:endParaRPr>
          </a:p>
        </p:txBody>
      </p:sp>
      <p:sp>
        <p:nvSpPr>
          <p:cNvPr id="4" name="object 4"/>
          <p:cNvSpPr txBox="1">
            <a:spLocks noGrp="1"/>
          </p:cNvSpPr>
          <p:nvPr>
            <p:ph type="title"/>
          </p:nvPr>
        </p:nvSpPr>
        <p:spPr>
          <a:xfrm>
            <a:off x="102854" y="6858"/>
            <a:ext cx="8938293" cy="692667"/>
          </a:xfrm>
          <a:prstGeom prst="rect">
            <a:avLst/>
          </a:prstGeom>
        </p:spPr>
        <p:txBody>
          <a:bodyPr vert="horz" wrap="square" lIns="0" tIns="266868" rIns="0" bIns="0" rtlCol="0" anchor="ctr" anchorCtr="0">
            <a:spAutoFit/>
          </a:bodyPr>
          <a:lstStyle/>
          <a:p>
            <a:pPr marL="257804">
              <a:lnSpc>
                <a:spcPts val="3329"/>
              </a:lnSpc>
            </a:pPr>
            <a:r>
              <a:rPr spc="-30"/>
              <a:t>O</a:t>
            </a:r>
            <a:r>
              <a:rPr spc="-15"/>
              <a:t>u</a:t>
            </a:r>
            <a:r>
              <a:rPr spc="-10"/>
              <a:t>r</a:t>
            </a:r>
            <a:r>
              <a:rPr spc="5"/>
              <a:t> </a:t>
            </a:r>
            <a:r>
              <a:rPr spc="-30"/>
              <a:t>M</a:t>
            </a:r>
            <a:r>
              <a:rPr spc="-10"/>
              <a:t>i</a:t>
            </a:r>
            <a:r>
              <a:rPr spc="-15"/>
              <a:t>ss</a:t>
            </a:r>
            <a:r>
              <a:rPr spc="-10"/>
              <a:t>i</a:t>
            </a:r>
            <a:r>
              <a:rPr spc="-25"/>
              <a:t>o</a:t>
            </a:r>
            <a:r>
              <a:rPr spc="-20"/>
              <a:t>n</a:t>
            </a:r>
          </a:p>
        </p:txBody>
      </p:sp>
      <p:sp>
        <p:nvSpPr>
          <p:cNvPr id="5" name="object 5"/>
          <p:cNvSpPr txBox="1"/>
          <p:nvPr/>
        </p:nvSpPr>
        <p:spPr>
          <a:xfrm>
            <a:off x="312585" y="2089109"/>
            <a:ext cx="1769110" cy="943848"/>
          </a:xfrm>
          <a:prstGeom prst="rect">
            <a:avLst/>
          </a:prstGeom>
        </p:spPr>
        <p:txBody>
          <a:bodyPr vert="horz" wrap="square" lIns="0" tIns="0" rIns="0" bIns="0" rtlCol="0">
            <a:spAutoFit/>
          </a:bodyPr>
          <a:lstStyle/>
          <a:p>
            <a:pPr marL="12700" indent="12700" defTabSz="914378">
              <a:defRPr/>
            </a:pPr>
            <a:r>
              <a:rPr sz="1400" spc="-10" dirty="0">
                <a:solidFill>
                  <a:prstClr val="black"/>
                </a:solidFill>
                <a:latin typeface="Arial"/>
                <a:cs typeface="Arial"/>
              </a:rPr>
              <a:t>R</a:t>
            </a:r>
            <a:r>
              <a:rPr sz="1400" spc="-5" dirty="0">
                <a:solidFill>
                  <a:prstClr val="black"/>
                </a:solidFill>
                <a:latin typeface="Arial"/>
                <a:cs typeface="Arial"/>
              </a:rPr>
              <a:t>e</a:t>
            </a:r>
            <a:r>
              <a:rPr sz="1400" spc="-20" dirty="0">
                <a:solidFill>
                  <a:prstClr val="black"/>
                </a:solidFill>
                <a:latin typeface="Arial"/>
                <a:cs typeface="Arial"/>
              </a:rPr>
              <a:t>v</a:t>
            </a:r>
            <a:r>
              <a:rPr sz="1400" spc="-5" dirty="0">
                <a:solidFill>
                  <a:prstClr val="black"/>
                </a:solidFill>
                <a:latin typeface="Arial"/>
                <a:cs typeface="Arial"/>
              </a:rPr>
              <a:t>e</a:t>
            </a:r>
            <a:r>
              <a:rPr sz="1400" dirty="0">
                <a:solidFill>
                  <a:prstClr val="black"/>
                </a:solidFill>
                <a:latin typeface="Arial"/>
                <a:cs typeface="Arial"/>
              </a:rPr>
              <a:t>r</a:t>
            </a:r>
            <a:r>
              <a:rPr sz="1400" spc="-5" dirty="0">
                <a:solidFill>
                  <a:prstClr val="black"/>
                </a:solidFill>
                <a:latin typeface="Arial"/>
                <a:cs typeface="Arial"/>
              </a:rPr>
              <a:t>en</a:t>
            </a:r>
            <a:r>
              <a:rPr sz="1400" spc="5" dirty="0">
                <a:solidFill>
                  <a:prstClr val="black"/>
                </a:solidFill>
                <a:latin typeface="Arial"/>
                <a:cs typeface="Arial"/>
              </a:rPr>
              <a:t>c</a:t>
            </a:r>
            <a:r>
              <a:rPr sz="1400" dirty="0">
                <a:solidFill>
                  <a:prstClr val="black"/>
                </a:solidFill>
                <a:latin typeface="Arial"/>
                <a:cs typeface="Arial"/>
              </a:rPr>
              <a:t>e</a:t>
            </a:r>
          </a:p>
          <a:p>
            <a:pPr marL="12700" marR="5080" defTabSz="914378">
              <a:lnSpc>
                <a:spcPts val="1600"/>
              </a:lnSpc>
              <a:spcBef>
                <a:spcPts val="490"/>
              </a:spcBef>
              <a:defRPr/>
            </a:pPr>
            <a:r>
              <a:rPr sz="1400" spc="-10" dirty="0">
                <a:solidFill>
                  <a:prstClr val="black"/>
                </a:solidFill>
                <a:latin typeface="Arial"/>
                <a:cs typeface="Arial"/>
              </a:rPr>
              <a:t>C</a:t>
            </a:r>
            <a:r>
              <a:rPr sz="1400" spc="-5" dirty="0">
                <a:solidFill>
                  <a:prstClr val="black"/>
                </a:solidFill>
                <a:latin typeface="Arial"/>
                <a:cs typeface="Arial"/>
              </a:rPr>
              <a:t>o</a:t>
            </a:r>
            <a:r>
              <a:rPr sz="1400" spc="-10" dirty="0">
                <a:solidFill>
                  <a:prstClr val="black"/>
                </a:solidFill>
                <a:latin typeface="Arial"/>
                <a:cs typeface="Arial"/>
              </a:rPr>
              <a:t>mm</a:t>
            </a:r>
            <a:r>
              <a:rPr sz="1400" dirty="0">
                <a:solidFill>
                  <a:prstClr val="black"/>
                </a:solidFill>
                <a:latin typeface="Arial"/>
                <a:cs typeface="Arial"/>
              </a:rPr>
              <a:t>i</a:t>
            </a:r>
            <a:r>
              <a:rPr sz="1400" spc="5" dirty="0">
                <a:solidFill>
                  <a:prstClr val="black"/>
                </a:solidFill>
                <a:latin typeface="Arial"/>
                <a:cs typeface="Arial"/>
              </a:rPr>
              <a:t>t</a:t>
            </a:r>
            <a:r>
              <a:rPr sz="1400" spc="-10" dirty="0">
                <a:solidFill>
                  <a:prstClr val="black"/>
                </a:solidFill>
                <a:latin typeface="Arial"/>
                <a:cs typeface="Arial"/>
              </a:rPr>
              <a:t>m</a:t>
            </a:r>
            <a:r>
              <a:rPr sz="1400" spc="-5" dirty="0">
                <a:solidFill>
                  <a:prstClr val="black"/>
                </a:solidFill>
                <a:latin typeface="Arial"/>
                <a:cs typeface="Arial"/>
              </a:rPr>
              <a:t>en</a:t>
            </a:r>
            <a:r>
              <a:rPr sz="1400" dirty="0">
                <a:solidFill>
                  <a:prstClr val="black"/>
                </a:solidFill>
                <a:latin typeface="Arial"/>
                <a:cs typeface="Arial"/>
              </a:rPr>
              <a:t>t</a:t>
            </a:r>
            <a:r>
              <a:rPr sz="1400" spc="-25" dirty="0">
                <a:solidFill>
                  <a:prstClr val="black"/>
                </a:solidFill>
                <a:latin typeface="Arial"/>
                <a:cs typeface="Arial"/>
              </a:rPr>
              <a:t> </a:t>
            </a:r>
            <a:r>
              <a:rPr sz="1400" spc="5" dirty="0">
                <a:solidFill>
                  <a:prstClr val="black"/>
                </a:solidFill>
                <a:latin typeface="Arial"/>
                <a:cs typeface="Arial"/>
              </a:rPr>
              <a:t>t</a:t>
            </a:r>
            <a:r>
              <a:rPr sz="1400" dirty="0">
                <a:solidFill>
                  <a:prstClr val="black"/>
                </a:solidFill>
                <a:latin typeface="Arial"/>
                <a:cs typeface="Arial"/>
              </a:rPr>
              <a:t>o</a:t>
            </a:r>
            <a:r>
              <a:rPr sz="1400" spc="-45" dirty="0">
                <a:solidFill>
                  <a:prstClr val="black"/>
                </a:solidFill>
                <a:latin typeface="Arial"/>
                <a:cs typeface="Arial"/>
              </a:rPr>
              <a:t> </a:t>
            </a:r>
            <a:r>
              <a:rPr sz="1400" spc="-10" dirty="0">
                <a:solidFill>
                  <a:prstClr val="black"/>
                </a:solidFill>
                <a:latin typeface="Arial"/>
                <a:cs typeface="Arial"/>
              </a:rPr>
              <a:t>T</a:t>
            </a:r>
            <a:r>
              <a:rPr sz="1400" spc="-5" dirty="0">
                <a:solidFill>
                  <a:prstClr val="black"/>
                </a:solidFill>
                <a:latin typeface="Arial"/>
                <a:cs typeface="Arial"/>
              </a:rPr>
              <a:t>ho</a:t>
            </a:r>
            <a:r>
              <a:rPr sz="1400" spc="5" dirty="0">
                <a:solidFill>
                  <a:prstClr val="black"/>
                </a:solidFill>
                <a:latin typeface="Arial"/>
                <a:cs typeface="Arial"/>
              </a:rPr>
              <a:t>s</a:t>
            </a:r>
            <a:r>
              <a:rPr sz="1400" dirty="0">
                <a:solidFill>
                  <a:prstClr val="black"/>
                </a:solidFill>
                <a:latin typeface="Arial"/>
                <a:cs typeface="Arial"/>
              </a:rPr>
              <a:t>e </a:t>
            </a:r>
            <a:r>
              <a:rPr sz="1400" spc="15" dirty="0">
                <a:solidFill>
                  <a:prstClr val="black"/>
                </a:solidFill>
                <a:latin typeface="Arial"/>
                <a:cs typeface="Arial"/>
              </a:rPr>
              <a:t>W</a:t>
            </a:r>
            <a:r>
              <a:rPr sz="1400" spc="-5" dirty="0">
                <a:solidFill>
                  <a:prstClr val="black"/>
                </a:solidFill>
                <a:latin typeface="Arial"/>
                <a:cs typeface="Arial"/>
              </a:rPr>
              <a:t>h</a:t>
            </a:r>
            <a:r>
              <a:rPr sz="1400" dirty="0">
                <a:solidFill>
                  <a:prstClr val="black"/>
                </a:solidFill>
                <a:latin typeface="Arial"/>
                <a:cs typeface="Arial"/>
              </a:rPr>
              <a:t>o</a:t>
            </a:r>
            <a:r>
              <a:rPr sz="1400" spc="-30" dirty="0">
                <a:solidFill>
                  <a:prstClr val="black"/>
                </a:solidFill>
                <a:latin typeface="Arial"/>
                <a:cs typeface="Arial"/>
              </a:rPr>
              <a:t> </a:t>
            </a:r>
            <a:r>
              <a:rPr sz="1400" spc="-5" dirty="0">
                <a:solidFill>
                  <a:prstClr val="black"/>
                </a:solidFill>
                <a:latin typeface="Arial"/>
                <a:cs typeface="Arial"/>
              </a:rPr>
              <a:t>a</a:t>
            </a:r>
            <a:r>
              <a:rPr sz="1400" dirty="0">
                <a:solidFill>
                  <a:prstClr val="black"/>
                </a:solidFill>
                <a:latin typeface="Arial"/>
                <a:cs typeface="Arial"/>
              </a:rPr>
              <a:t>re</a:t>
            </a:r>
            <a:r>
              <a:rPr sz="1400" spc="-20" dirty="0">
                <a:solidFill>
                  <a:prstClr val="black"/>
                </a:solidFill>
                <a:latin typeface="Arial"/>
                <a:cs typeface="Arial"/>
              </a:rPr>
              <a:t> </a:t>
            </a:r>
            <a:r>
              <a:rPr sz="1400" spc="-5" dirty="0">
                <a:solidFill>
                  <a:prstClr val="black"/>
                </a:solidFill>
                <a:latin typeface="Arial"/>
                <a:cs typeface="Arial"/>
              </a:rPr>
              <a:t>Poor</a:t>
            </a:r>
            <a:endParaRPr sz="1400" dirty="0">
              <a:solidFill>
                <a:prstClr val="black"/>
              </a:solidFill>
              <a:latin typeface="Arial"/>
              <a:cs typeface="Arial"/>
            </a:endParaRPr>
          </a:p>
          <a:p>
            <a:pPr marL="25400" defTabSz="914378">
              <a:spcBef>
                <a:spcPts val="275"/>
              </a:spcBef>
              <a:defRPr/>
            </a:pPr>
            <a:r>
              <a:rPr sz="1400" spc="-5" dirty="0">
                <a:solidFill>
                  <a:prstClr val="black"/>
                </a:solidFill>
                <a:latin typeface="Arial"/>
                <a:cs typeface="Arial"/>
              </a:rPr>
              <a:t>Sa</a:t>
            </a:r>
            <a:r>
              <a:rPr sz="1400" spc="5" dirty="0">
                <a:solidFill>
                  <a:prstClr val="black"/>
                </a:solidFill>
                <a:latin typeface="Arial"/>
                <a:cs typeface="Arial"/>
              </a:rPr>
              <a:t>f</a:t>
            </a:r>
            <a:r>
              <a:rPr sz="1400" spc="-5" dirty="0">
                <a:solidFill>
                  <a:prstClr val="black"/>
                </a:solidFill>
                <a:latin typeface="Arial"/>
                <a:cs typeface="Arial"/>
              </a:rPr>
              <a:t>e</a:t>
            </a:r>
            <a:r>
              <a:rPr sz="1400" spc="5" dirty="0">
                <a:solidFill>
                  <a:prstClr val="black"/>
                </a:solidFill>
                <a:latin typeface="Arial"/>
                <a:cs typeface="Arial"/>
              </a:rPr>
              <a:t>t</a:t>
            </a:r>
            <a:r>
              <a:rPr sz="1400" dirty="0">
                <a:solidFill>
                  <a:prstClr val="black"/>
                </a:solidFill>
                <a:latin typeface="Arial"/>
                <a:cs typeface="Arial"/>
              </a:rPr>
              <a:t>y</a:t>
            </a:r>
          </a:p>
        </p:txBody>
      </p:sp>
      <p:sp>
        <p:nvSpPr>
          <p:cNvPr id="6" name="object 6"/>
          <p:cNvSpPr txBox="1"/>
          <p:nvPr/>
        </p:nvSpPr>
        <p:spPr>
          <a:xfrm>
            <a:off x="2292695" y="2104800"/>
            <a:ext cx="1005840" cy="745845"/>
          </a:xfrm>
          <a:prstGeom prst="rect">
            <a:avLst/>
          </a:prstGeom>
        </p:spPr>
        <p:txBody>
          <a:bodyPr vert="horz" wrap="square" lIns="0" tIns="0" rIns="0" bIns="0" rtlCol="0">
            <a:spAutoFit/>
          </a:bodyPr>
          <a:lstStyle/>
          <a:p>
            <a:pPr marL="12700" marR="5080" defTabSz="914378">
              <a:lnSpc>
                <a:spcPct val="118900"/>
              </a:lnSpc>
              <a:defRPr/>
            </a:pPr>
            <a:r>
              <a:rPr sz="1400" spc="5" dirty="0">
                <a:solidFill>
                  <a:prstClr val="black"/>
                </a:solidFill>
                <a:latin typeface="Arial"/>
                <a:cs typeface="Arial"/>
              </a:rPr>
              <a:t>J</a:t>
            </a:r>
            <a:r>
              <a:rPr sz="1400" spc="-5" dirty="0">
                <a:solidFill>
                  <a:prstClr val="black"/>
                </a:solidFill>
                <a:latin typeface="Arial"/>
                <a:cs typeface="Arial"/>
              </a:rPr>
              <a:t>u</a:t>
            </a:r>
            <a:r>
              <a:rPr sz="1400" spc="5" dirty="0">
                <a:solidFill>
                  <a:prstClr val="black"/>
                </a:solidFill>
                <a:latin typeface="Arial"/>
                <a:cs typeface="Arial"/>
              </a:rPr>
              <a:t>st</a:t>
            </a:r>
            <a:r>
              <a:rPr sz="1400" dirty="0">
                <a:solidFill>
                  <a:prstClr val="black"/>
                </a:solidFill>
                <a:latin typeface="Arial"/>
                <a:cs typeface="Arial"/>
              </a:rPr>
              <a:t>i</a:t>
            </a:r>
            <a:r>
              <a:rPr sz="1400" spc="5" dirty="0">
                <a:solidFill>
                  <a:prstClr val="black"/>
                </a:solidFill>
                <a:latin typeface="Arial"/>
                <a:cs typeface="Arial"/>
              </a:rPr>
              <a:t>ce </a:t>
            </a:r>
            <a:r>
              <a:rPr sz="1400" spc="-5" dirty="0">
                <a:solidFill>
                  <a:prstClr val="black"/>
                </a:solidFill>
                <a:latin typeface="Arial"/>
                <a:cs typeface="Arial"/>
              </a:rPr>
              <a:t>S</a:t>
            </a:r>
            <a:r>
              <a:rPr sz="1400" spc="5" dirty="0">
                <a:solidFill>
                  <a:prstClr val="black"/>
                </a:solidFill>
                <a:latin typeface="Arial"/>
                <a:cs typeface="Arial"/>
              </a:rPr>
              <a:t>t</a:t>
            </a:r>
            <a:r>
              <a:rPr sz="1400" spc="-5" dirty="0">
                <a:solidFill>
                  <a:prstClr val="black"/>
                </a:solidFill>
                <a:latin typeface="Arial"/>
                <a:cs typeface="Arial"/>
              </a:rPr>
              <a:t>e</a:t>
            </a:r>
            <a:r>
              <a:rPr sz="1400" spc="-20" dirty="0">
                <a:solidFill>
                  <a:prstClr val="black"/>
                </a:solidFill>
                <a:latin typeface="Arial"/>
                <a:cs typeface="Arial"/>
              </a:rPr>
              <a:t>w</a:t>
            </a:r>
            <a:r>
              <a:rPr sz="1400" spc="-5" dirty="0">
                <a:solidFill>
                  <a:prstClr val="black"/>
                </a:solidFill>
                <a:latin typeface="Arial"/>
                <a:cs typeface="Arial"/>
              </a:rPr>
              <a:t>a</a:t>
            </a:r>
            <a:r>
              <a:rPr sz="1400" dirty="0">
                <a:solidFill>
                  <a:prstClr val="black"/>
                </a:solidFill>
                <a:latin typeface="Arial"/>
                <a:cs typeface="Arial"/>
              </a:rPr>
              <a:t>r</a:t>
            </a:r>
            <a:r>
              <a:rPr sz="1400" spc="-5" dirty="0">
                <a:solidFill>
                  <a:prstClr val="black"/>
                </a:solidFill>
                <a:latin typeface="Arial"/>
                <a:cs typeface="Arial"/>
              </a:rPr>
              <a:t>d</a:t>
            </a:r>
            <a:r>
              <a:rPr sz="1400" spc="5" dirty="0">
                <a:solidFill>
                  <a:prstClr val="black"/>
                </a:solidFill>
                <a:latin typeface="Arial"/>
                <a:cs typeface="Arial"/>
              </a:rPr>
              <a:t>s</a:t>
            </a:r>
            <a:r>
              <a:rPr sz="1400" spc="-5" dirty="0">
                <a:solidFill>
                  <a:prstClr val="black"/>
                </a:solidFill>
                <a:latin typeface="Arial"/>
                <a:cs typeface="Arial"/>
              </a:rPr>
              <a:t>h</a:t>
            </a:r>
            <a:r>
              <a:rPr sz="1400" dirty="0">
                <a:solidFill>
                  <a:prstClr val="black"/>
                </a:solidFill>
                <a:latin typeface="Arial"/>
                <a:cs typeface="Arial"/>
              </a:rPr>
              <a:t>ip </a:t>
            </a:r>
            <a:r>
              <a:rPr sz="1400" spc="5" dirty="0">
                <a:solidFill>
                  <a:prstClr val="black"/>
                </a:solidFill>
                <a:latin typeface="Arial"/>
                <a:cs typeface="Arial"/>
              </a:rPr>
              <a:t>I</a:t>
            </a:r>
            <a:r>
              <a:rPr sz="1400" spc="-5" dirty="0">
                <a:solidFill>
                  <a:prstClr val="black"/>
                </a:solidFill>
                <a:latin typeface="Arial"/>
                <a:cs typeface="Arial"/>
              </a:rPr>
              <a:t>n</a:t>
            </a:r>
            <a:r>
              <a:rPr sz="1400" spc="5" dirty="0">
                <a:solidFill>
                  <a:prstClr val="black"/>
                </a:solidFill>
                <a:latin typeface="Arial"/>
                <a:cs typeface="Arial"/>
              </a:rPr>
              <a:t>t</a:t>
            </a:r>
            <a:r>
              <a:rPr sz="1400" spc="-5" dirty="0">
                <a:solidFill>
                  <a:prstClr val="black"/>
                </a:solidFill>
                <a:latin typeface="Arial"/>
                <a:cs typeface="Arial"/>
              </a:rPr>
              <a:t>eg</a:t>
            </a:r>
            <a:r>
              <a:rPr sz="1400" dirty="0">
                <a:solidFill>
                  <a:prstClr val="black"/>
                </a:solidFill>
                <a:latin typeface="Arial"/>
                <a:cs typeface="Arial"/>
              </a:rPr>
              <a:t>ri</a:t>
            </a:r>
            <a:r>
              <a:rPr sz="1400" spc="-10" dirty="0">
                <a:solidFill>
                  <a:prstClr val="black"/>
                </a:solidFill>
                <a:latin typeface="Arial"/>
                <a:cs typeface="Arial"/>
              </a:rPr>
              <a:t>t</a:t>
            </a:r>
            <a:r>
              <a:rPr sz="1400" dirty="0">
                <a:solidFill>
                  <a:prstClr val="black"/>
                </a:solidFill>
                <a:latin typeface="Arial"/>
                <a:cs typeface="Arial"/>
              </a:rPr>
              <a:t>y</a:t>
            </a:r>
          </a:p>
        </p:txBody>
      </p:sp>
      <p:sp>
        <p:nvSpPr>
          <p:cNvPr id="7" name="object 5">
            <a:extLst>
              <a:ext uri="{FF2B5EF4-FFF2-40B4-BE49-F238E27FC236}">
                <a16:creationId xmlns:a16="http://schemas.microsoft.com/office/drawing/2014/main" id="{A5934B03-B678-4BD3-AA98-E3F46E503DCF}"/>
              </a:ext>
            </a:extLst>
          </p:cNvPr>
          <p:cNvSpPr txBox="1">
            <a:spLocks/>
          </p:cNvSpPr>
          <p:nvPr/>
        </p:nvSpPr>
        <p:spPr>
          <a:xfrm>
            <a:off x="7247913" y="4915389"/>
            <a:ext cx="1528826" cy="107722"/>
          </a:xfrm>
          <a:prstGeom prst="rect">
            <a:avLst/>
          </a:prstGeom>
        </p:spPr>
        <p:txBody>
          <a:bodyPr vert="horz" wrap="square" lIns="0" tIns="0" rIns="0" bIns="0" rtlCol="0">
            <a:spAutoFit/>
          </a:bodyPr>
          <a:lstStyle>
            <a:defPPr>
              <a:defRPr lang="en-US"/>
            </a:defPPr>
            <a:lvl1pPr marL="0" algn="l" defTabSz="457200" rtl="0" eaLnBrk="1" latinLnBrk="0" hangingPunct="1">
              <a:defRPr sz="600" b="0" i="0" kern="1200">
                <a:solidFill>
                  <a:srgbClr val="66666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defTabSz="914378">
              <a:tabLst>
                <a:tab pos="1784941" algn="r"/>
              </a:tabLst>
              <a:defRPr/>
            </a:pPr>
            <a:r>
              <a:rPr lang="en-US">
                <a:solidFill>
                  <a:prstClr val="white"/>
                </a:solidFill>
              </a:rPr>
              <a:t>©</a:t>
            </a:r>
            <a:r>
              <a:rPr lang="en-US" spc="5">
                <a:solidFill>
                  <a:prstClr val="white"/>
                </a:solidFill>
              </a:rPr>
              <a:t>T</a:t>
            </a:r>
            <a:r>
              <a:rPr lang="en-US">
                <a:solidFill>
                  <a:prstClr val="white"/>
                </a:solidFill>
              </a:rPr>
              <a:t>r</a:t>
            </a:r>
            <a:r>
              <a:rPr lang="en-US" spc="10">
                <a:solidFill>
                  <a:prstClr val="white"/>
                </a:solidFill>
              </a:rPr>
              <a:t>i</a:t>
            </a:r>
            <a:r>
              <a:rPr lang="en-US">
                <a:solidFill>
                  <a:prstClr val="white"/>
                </a:solidFill>
              </a:rPr>
              <a:t>n</a:t>
            </a:r>
            <a:r>
              <a:rPr lang="en-US" spc="10">
                <a:solidFill>
                  <a:prstClr val="white"/>
                </a:solidFill>
              </a:rPr>
              <a:t>i</a:t>
            </a:r>
            <a:r>
              <a:rPr lang="en-US">
                <a:solidFill>
                  <a:prstClr val="white"/>
                </a:solidFill>
              </a:rPr>
              <a:t>ty</a:t>
            </a:r>
            <a:r>
              <a:rPr lang="en-US" spc="-50">
                <a:solidFill>
                  <a:prstClr val="white"/>
                </a:solidFill>
              </a:rPr>
              <a:t> </a:t>
            </a:r>
            <a:r>
              <a:rPr lang="en-US" spc="-5">
                <a:solidFill>
                  <a:prstClr val="white"/>
                </a:solidFill>
              </a:rPr>
              <a:t>H</a:t>
            </a:r>
            <a:r>
              <a:rPr lang="en-US">
                <a:solidFill>
                  <a:prstClr val="white"/>
                </a:solidFill>
              </a:rPr>
              <a:t>ea</a:t>
            </a:r>
            <a:r>
              <a:rPr lang="en-US" spc="10">
                <a:solidFill>
                  <a:prstClr val="white"/>
                </a:solidFill>
              </a:rPr>
              <a:t>l</a:t>
            </a:r>
            <a:r>
              <a:rPr lang="en-US">
                <a:solidFill>
                  <a:prstClr val="white"/>
                </a:solidFill>
              </a:rPr>
              <a:t>th 2020,</a:t>
            </a:r>
            <a:r>
              <a:rPr lang="en-US" spc="-10">
                <a:solidFill>
                  <a:prstClr val="white"/>
                </a:solidFill>
              </a:rPr>
              <a:t> </a:t>
            </a:r>
            <a:r>
              <a:rPr lang="en-US" spc="-5">
                <a:solidFill>
                  <a:prstClr val="white"/>
                </a:solidFill>
              </a:rPr>
              <a:t>A</a:t>
            </a:r>
            <a:r>
              <a:rPr lang="en-US" spc="10">
                <a:solidFill>
                  <a:prstClr val="white"/>
                </a:solidFill>
              </a:rPr>
              <a:t>l</a:t>
            </a:r>
            <a:r>
              <a:rPr lang="en-US">
                <a:solidFill>
                  <a:prstClr val="white"/>
                </a:solidFill>
              </a:rPr>
              <a:t>l </a:t>
            </a:r>
            <a:r>
              <a:rPr lang="en-US" spc="-5">
                <a:solidFill>
                  <a:prstClr val="white"/>
                </a:solidFill>
              </a:rPr>
              <a:t>R</a:t>
            </a:r>
            <a:r>
              <a:rPr lang="en-US" spc="10">
                <a:solidFill>
                  <a:prstClr val="white"/>
                </a:solidFill>
              </a:rPr>
              <a:t>i</a:t>
            </a:r>
            <a:r>
              <a:rPr lang="en-US">
                <a:solidFill>
                  <a:prstClr val="white"/>
                </a:solidFill>
              </a:rPr>
              <a:t>ghts</a:t>
            </a:r>
            <a:r>
              <a:rPr lang="en-US" spc="-15">
                <a:solidFill>
                  <a:prstClr val="white"/>
                </a:solidFill>
              </a:rPr>
              <a:t> </a:t>
            </a:r>
            <a:r>
              <a:rPr lang="en-US" spc="-5">
                <a:solidFill>
                  <a:prstClr val="white"/>
                </a:solidFill>
              </a:rPr>
              <a:t>R</a:t>
            </a:r>
            <a:r>
              <a:rPr lang="en-US">
                <a:solidFill>
                  <a:prstClr val="white"/>
                </a:solidFill>
              </a:rPr>
              <a:t>eserved</a:t>
            </a:r>
            <a:r>
              <a:rPr lang="en-US" sz="700">
                <a:solidFill>
                  <a:prstClr val="white"/>
                </a:solidFill>
              </a:rPr>
              <a:t>	</a:t>
            </a:r>
          </a:p>
        </p:txBody>
      </p:sp>
      <p:sp>
        <p:nvSpPr>
          <p:cNvPr id="8" name="TextBox 7">
            <a:extLst>
              <a:ext uri="{FF2B5EF4-FFF2-40B4-BE49-F238E27FC236}">
                <a16:creationId xmlns:a16="http://schemas.microsoft.com/office/drawing/2014/main" id="{BEDC5292-CD69-49F2-BA93-2124246B077E}"/>
              </a:ext>
            </a:extLst>
          </p:cNvPr>
          <p:cNvSpPr txBox="1"/>
          <p:nvPr/>
        </p:nvSpPr>
        <p:spPr>
          <a:xfrm>
            <a:off x="227437" y="3155914"/>
            <a:ext cx="3486264" cy="1841530"/>
          </a:xfrm>
          <a:prstGeom prst="rect">
            <a:avLst/>
          </a:prstGeom>
          <a:noFill/>
        </p:spPr>
        <p:txBody>
          <a:bodyPr wrap="square" rtlCol="0">
            <a:spAutoFit/>
          </a:bodyPr>
          <a:lstStyle/>
          <a:p>
            <a:pPr marL="12700" defTabSz="914378">
              <a:spcBef>
                <a:spcPts val="780"/>
              </a:spcBef>
              <a:defRPr/>
            </a:pPr>
            <a:r>
              <a:rPr lang="en-US" sz="2800" spc="-30" dirty="0">
                <a:solidFill>
                  <a:srgbClr val="6E2585"/>
                </a:solidFill>
                <a:latin typeface="Arial"/>
                <a:cs typeface="Arial"/>
              </a:rPr>
              <a:t>O</a:t>
            </a:r>
            <a:r>
              <a:rPr lang="en-US" sz="2800" spc="-15" dirty="0">
                <a:solidFill>
                  <a:srgbClr val="6E2585"/>
                </a:solidFill>
                <a:latin typeface="Arial"/>
                <a:cs typeface="Arial"/>
              </a:rPr>
              <a:t>u</a:t>
            </a:r>
            <a:r>
              <a:rPr lang="en-US" sz="2800" spc="-10" dirty="0">
                <a:solidFill>
                  <a:srgbClr val="6E2585"/>
                </a:solidFill>
                <a:latin typeface="Arial"/>
                <a:cs typeface="Arial"/>
              </a:rPr>
              <a:t>r</a:t>
            </a:r>
            <a:r>
              <a:rPr lang="en-US" sz="2800" spc="5" dirty="0">
                <a:solidFill>
                  <a:srgbClr val="6E2585"/>
                </a:solidFill>
                <a:latin typeface="Arial"/>
                <a:cs typeface="Arial"/>
              </a:rPr>
              <a:t> </a:t>
            </a:r>
            <a:r>
              <a:rPr lang="en-US" sz="2800" b="1" spc="-75" dirty="0">
                <a:solidFill>
                  <a:srgbClr val="6E2585"/>
                </a:solidFill>
                <a:latin typeface="Arial"/>
                <a:cs typeface="Arial"/>
              </a:rPr>
              <a:t>V</a:t>
            </a:r>
            <a:r>
              <a:rPr lang="en-US" sz="2800" b="1" spc="-10" dirty="0">
                <a:solidFill>
                  <a:srgbClr val="6E2585"/>
                </a:solidFill>
                <a:latin typeface="Arial"/>
                <a:cs typeface="Arial"/>
              </a:rPr>
              <a:t>i</a:t>
            </a:r>
            <a:r>
              <a:rPr lang="en-US" sz="2800" b="1" spc="-15" dirty="0">
                <a:solidFill>
                  <a:srgbClr val="6E2585"/>
                </a:solidFill>
                <a:latin typeface="Arial"/>
                <a:cs typeface="Arial"/>
              </a:rPr>
              <a:t>s</a:t>
            </a:r>
            <a:r>
              <a:rPr lang="en-US" sz="2800" b="1" spc="-10" dirty="0">
                <a:solidFill>
                  <a:srgbClr val="6E2585"/>
                </a:solidFill>
                <a:latin typeface="Arial"/>
                <a:cs typeface="Arial"/>
              </a:rPr>
              <a:t>i</a:t>
            </a:r>
            <a:r>
              <a:rPr lang="en-US" sz="2800" b="1" spc="-25" dirty="0">
                <a:solidFill>
                  <a:srgbClr val="6E2585"/>
                </a:solidFill>
                <a:latin typeface="Arial"/>
                <a:cs typeface="Arial"/>
              </a:rPr>
              <a:t>o</a:t>
            </a:r>
            <a:r>
              <a:rPr lang="en-US" sz="2800" b="1" spc="-20" dirty="0">
                <a:solidFill>
                  <a:srgbClr val="6E2585"/>
                </a:solidFill>
                <a:latin typeface="Arial"/>
                <a:cs typeface="Arial"/>
              </a:rPr>
              <a:t>n</a:t>
            </a:r>
            <a:endParaRPr lang="en-US" sz="2800" dirty="0">
              <a:solidFill>
                <a:prstClr val="black"/>
              </a:solidFill>
              <a:latin typeface="Arial"/>
              <a:cs typeface="Arial"/>
            </a:endParaRPr>
          </a:p>
          <a:p>
            <a:pPr marL="59054" marR="184781" defTabSz="914378">
              <a:spcBef>
                <a:spcPts val="229"/>
              </a:spcBef>
              <a:defRPr/>
            </a:pPr>
            <a:r>
              <a:rPr lang="en-US" sz="1400" dirty="0">
                <a:solidFill>
                  <a:prstClr val="black"/>
                </a:solidFill>
                <a:latin typeface="Arial"/>
                <a:cs typeface="Arial"/>
              </a:rPr>
              <a:t>As a</a:t>
            </a:r>
            <a:r>
              <a:rPr lang="en-US" sz="1400" spc="-10" dirty="0">
                <a:solidFill>
                  <a:prstClr val="black"/>
                </a:solidFill>
                <a:latin typeface="Arial"/>
                <a:cs typeface="Arial"/>
              </a:rPr>
              <a:t> m</a:t>
            </a:r>
            <a:r>
              <a:rPr lang="en-US" sz="1400" dirty="0">
                <a:solidFill>
                  <a:prstClr val="black"/>
                </a:solidFill>
                <a:latin typeface="Arial"/>
                <a:cs typeface="Arial"/>
              </a:rPr>
              <a:t>i</a:t>
            </a:r>
            <a:r>
              <a:rPr lang="en-US" sz="1400" spc="5" dirty="0">
                <a:solidFill>
                  <a:prstClr val="black"/>
                </a:solidFill>
                <a:latin typeface="Arial"/>
                <a:cs typeface="Arial"/>
              </a:rPr>
              <a:t>ss</a:t>
            </a:r>
            <a:r>
              <a:rPr lang="en-US" sz="1400" dirty="0">
                <a:solidFill>
                  <a:prstClr val="black"/>
                </a:solidFill>
                <a:latin typeface="Arial"/>
                <a:cs typeface="Arial"/>
              </a:rPr>
              <a:t>i</a:t>
            </a:r>
            <a:r>
              <a:rPr lang="en-US" sz="1400" spc="-5" dirty="0">
                <a:solidFill>
                  <a:prstClr val="black"/>
                </a:solidFill>
                <a:latin typeface="Arial"/>
                <a:cs typeface="Arial"/>
              </a:rPr>
              <a:t>o</a:t>
            </a:r>
            <a:r>
              <a:rPr lang="en-US" sz="1400" dirty="0">
                <a:solidFill>
                  <a:prstClr val="black"/>
                </a:solidFill>
                <a:latin typeface="Arial"/>
                <a:cs typeface="Arial"/>
              </a:rPr>
              <a:t>n-</a:t>
            </a:r>
            <a:r>
              <a:rPr lang="en-US" sz="1400" spc="-5" dirty="0">
                <a:solidFill>
                  <a:prstClr val="black"/>
                </a:solidFill>
                <a:latin typeface="Arial"/>
                <a:cs typeface="Arial"/>
              </a:rPr>
              <a:t>d</a:t>
            </a:r>
            <a:r>
              <a:rPr lang="en-US" sz="1400" spc="-15" dirty="0">
                <a:solidFill>
                  <a:prstClr val="black"/>
                </a:solidFill>
                <a:latin typeface="Arial"/>
                <a:cs typeface="Arial"/>
              </a:rPr>
              <a:t>r</a:t>
            </a:r>
            <a:r>
              <a:rPr lang="en-US" sz="1400" dirty="0">
                <a:solidFill>
                  <a:prstClr val="black"/>
                </a:solidFill>
                <a:latin typeface="Arial"/>
                <a:cs typeface="Arial"/>
              </a:rPr>
              <a:t>i</a:t>
            </a:r>
            <a:r>
              <a:rPr lang="en-US" sz="1400" spc="-20" dirty="0">
                <a:solidFill>
                  <a:prstClr val="black"/>
                </a:solidFill>
                <a:latin typeface="Arial"/>
                <a:cs typeface="Arial"/>
              </a:rPr>
              <a:t>v</a:t>
            </a:r>
            <a:r>
              <a:rPr lang="en-US" sz="1400" spc="-5" dirty="0">
                <a:solidFill>
                  <a:prstClr val="black"/>
                </a:solidFill>
                <a:latin typeface="Arial"/>
                <a:cs typeface="Arial"/>
              </a:rPr>
              <a:t>e</a:t>
            </a:r>
            <a:r>
              <a:rPr lang="en-US" sz="1400" dirty="0">
                <a:solidFill>
                  <a:prstClr val="black"/>
                </a:solidFill>
                <a:latin typeface="Arial"/>
                <a:cs typeface="Arial"/>
              </a:rPr>
              <a:t>n</a:t>
            </a:r>
            <a:r>
              <a:rPr lang="en-US" sz="1400" spc="-30" dirty="0">
                <a:solidFill>
                  <a:prstClr val="black"/>
                </a:solidFill>
                <a:latin typeface="Arial"/>
                <a:cs typeface="Arial"/>
              </a:rPr>
              <a:t> </a:t>
            </a:r>
            <a:r>
              <a:rPr lang="en-US" sz="1400" dirty="0">
                <a:solidFill>
                  <a:prstClr val="black"/>
                </a:solidFill>
                <a:latin typeface="Arial"/>
                <a:cs typeface="Arial"/>
              </a:rPr>
              <a:t>i</a:t>
            </a:r>
            <a:r>
              <a:rPr lang="en-US" sz="1400" spc="-5" dirty="0">
                <a:solidFill>
                  <a:prstClr val="black"/>
                </a:solidFill>
                <a:latin typeface="Arial"/>
                <a:cs typeface="Arial"/>
              </a:rPr>
              <a:t>nno</a:t>
            </a:r>
            <a:r>
              <a:rPr lang="en-US" sz="1400" spc="-20" dirty="0">
                <a:solidFill>
                  <a:prstClr val="black"/>
                </a:solidFill>
                <a:latin typeface="Arial"/>
                <a:cs typeface="Arial"/>
              </a:rPr>
              <a:t>v</a:t>
            </a:r>
            <a:r>
              <a:rPr lang="en-US" sz="1400" spc="-5" dirty="0">
                <a:solidFill>
                  <a:prstClr val="black"/>
                </a:solidFill>
                <a:latin typeface="Arial"/>
                <a:cs typeface="Arial"/>
              </a:rPr>
              <a:t>a</a:t>
            </a:r>
            <a:r>
              <a:rPr lang="en-US" sz="1400" spc="5" dirty="0">
                <a:solidFill>
                  <a:prstClr val="black"/>
                </a:solidFill>
                <a:latin typeface="Arial"/>
                <a:cs typeface="Arial"/>
              </a:rPr>
              <a:t>t</a:t>
            </a:r>
            <a:r>
              <a:rPr lang="en-US" sz="1400" dirty="0">
                <a:solidFill>
                  <a:prstClr val="black"/>
                </a:solidFill>
                <a:latin typeface="Arial"/>
                <a:cs typeface="Arial"/>
              </a:rPr>
              <a:t>i</a:t>
            </a:r>
            <a:r>
              <a:rPr lang="en-US" sz="1400" spc="-20" dirty="0">
                <a:solidFill>
                  <a:prstClr val="black"/>
                </a:solidFill>
                <a:latin typeface="Arial"/>
                <a:cs typeface="Arial"/>
              </a:rPr>
              <a:t>v</a:t>
            </a:r>
            <a:r>
              <a:rPr lang="en-US" sz="1400" dirty="0">
                <a:solidFill>
                  <a:prstClr val="black"/>
                </a:solidFill>
                <a:latin typeface="Arial"/>
                <a:cs typeface="Arial"/>
              </a:rPr>
              <a:t>e</a:t>
            </a:r>
            <a:r>
              <a:rPr lang="en-US" sz="1400" spc="-10" dirty="0">
                <a:solidFill>
                  <a:prstClr val="black"/>
                </a:solidFill>
                <a:latin typeface="Arial"/>
                <a:cs typeface="Arial"/>
              </a:rPr>
              <a:t> </a:t>
            </a:r>
            <a:r>
              <a:rPr lang="en-US" sz="1400" spc="-5" dirty="0">
                <a:solidFill>
                  <a:prstClr val="black"/>
                </a:solidFill>
                <a:latin typeface="Arial"/>
                <a:cs typeface="Arial"/>
              </a:rPr>
              <a:t>hea</a:t>
            </a:r>
            <a:r>
              <a:rPr lang="en-US" sz="1400" dirty="0">
                <a:solidFill>
                  <a:prstClr val="black"/>
                </a:solidFill>
                <a:latin typeface="Arial"/>
                <a:cs typeface="Arial"/>
              </a:rPr>
              <a:t>l</a:t>
            </a:r>
            <a:r>
              <a:rPr lang="en-US" sz="1400" spc="5" dirty="0">
                <a:solidFill>
                  <a:prstClr val="black"/>
                </a:solidFill>
                <a:latin typeface="Arial"/>
                <a:cs typeface="Arial"/>
              </a:rPr>
              <a:t>t</a:t>
            </a:r>
            <a:r>
              <a:rPr lang="en-US" sz="1400" dirty="0">
                <a:solidFill>
                  <a:prstClr val="black"/>
                </a:solidFill>
                <a:latin typeface="Arial"/>
                <a:cs typeface="Arial"/>
              </a:rPr>
              <a:t>h </a:t>
            </a:r>
            <a:r>
              <a:rPr lang="en-US" sz="1400" spc="-5" dirty="0">
                <a:solidFill>
                  <a:prstClr val="black"/>
                </a:solidFill>
                <a:latin typeface="Arial"/>
                <a:cs typeface="Arial"/>
              </a:rPr>
              <a:t>o</a:t>
            </a:r>
            <a:r>
              <a:rPr lang="en-US" sz="1400" dirty="0">
                <a:solidFill>
                  <a:prstClr val="black"/>
                </a:solidFill>
                <a:latin typeface="Arial"/>
                <a:cs typeface="Arial"/>
              </a:rPr>
              <a:t>r</a:t>
            </a:r>
            <a:r>
              <a:rPr lang="en-US" sz="1400" spc="-5" dirty="0">
                <a:solidFill>
                  <a:prstClr val="black"/>
                </a:solidFill>
                <a:latin typeface="Arial"/>
                <a:cs typeface="Arial"/>
              </a:rPr>
              <a:t>gan</a:t>
            </a:r>
            <a:r>
              <a:rPr lang="en-US" sz="1400" dirty="0">
                <a:solidFill>
                  <a:prstClr val="black"/>
                </a:solidFill>
                <a:latin typeface="Arial"/>
                <a:cs typeface="Arial"/>
              </a:rPr>
              <a:t>i</a:t>
            </a:r>
            <a:r>
              <a:rPr lang="en-US" sz="1400" spc="5" dirty="0">
                <a:solidFill>
                  <a:prstClr val="black"/>
                </a:solidFill>
                <a:latin typeface="Arial"/>
                <a:cs typeface="Arial"/>
              </a:rPr>
              <a:t>z</a:t>
            </a:r>
            <a:r>
              <a:rPr lang="en-US" sz="1400" spc="-5" dirty="0">
                <a:solidFill>
                  <a:prstClr val="black"/>
                </a:solidFill>
                <a:latin typeface="Arial"/>
                <a:cs typeface="Arial"/>
              </a:rPr>
              <a:t>a</a:t>
            </a:r>
            <a:r>
              <a:rPr lang="en-US" sz="1400" spc="-10" dirty="0">
                <a:solidFill>
                  <a:prstClr val="black"/>
                </a:solidFill>
                <a:latin typeface="Arial"/>
                <a:cs typeface="Arial"/>
              </a:rPr>
              <a:t>t</a:t>
            </a:r>
            <a:r>
              <a:rPr lang="en-US" sz="1400" dirty="0">
                <a:solidFill>
                  <a:prstClr val="black"/>
                </a:solidFill>
                <a:latin typeface="Arial"/>
                <a:cs typeface="Arial"/>
              </a:rPr>
              <a:t>i</a:t>
            </a:r>
            <a:r>
              <a:rPr lang="en-US" sz="1400" spc="-5" dirty="0">
                <a:solidFill>
                  <a:prstClr val="black"/>
                </a:solidFill>
                <a:latin typeface="Arial"/>
                <a:cs typeface="Arial"/>
              </a:rPr>
              <a:t>o</a:t>
            </a:r>
            <a:r>
              <a:rPr lang="en-US" sz="1400" spc="-15" dirty="0">
                <a:solidFill>
                  <a:prstClr val="black"/>
                </a:solidFill>
                <a:latin typeface="Arial"/>
                <a:cs typeface="Arial"/>
              </a:rPr>
              <a:t>n</a:t>
            </a:r>
            <a:r>
              <a:rPr lang="en-US" sz="1400" dirty="0">
                <a:solidFill>
                  <a:prstClr val="black"/>
                </a:solidFill>
                <a:latin typeface="Arial"/>
                <a:cs typeface="Arial"/>
              </a:rPr>
              <a:t>,</a:t>
            </a:r>
            <a:r>
              <a:rPr lang="en-US" sz="1400" spc="-40" dirty="0">
                <a:solidFill>
                  <a:prstClr val="black"/>
                </a:solidFill>
                <a:latin typeface="Arial"/>
                <a:cs typeface="Arial"/>
              </a:rPr>
              <a:t> </a:t>
            </a:r>
            <a:r>
              <a:rPr lang="en-US" sz="1400" spc="-20" dirty="0">
                <a:solidFill>
                  <a:prstClr val="black"/>
                </a:solidFill>
                <a:latin typeface="Arial"/>
                <a:cs typeface="Arial"/>
              </a:rPr>
              <a:t>w</a:t>
            </a:r>
            <a:r>
              <a:rPr lang="en-US" sz="1400" dirty="0">
                <a:solidFill>
                  <a:prstClr val="black"/>
                </a:solidFill>
                <a:latin typeface="Arial"/>
                <a:cs typeface="Arial"/>
              </a:rPr>
              <a:t>e</a:t>
            </a:r>
            <a:r>
              <a:rPr lang="en-US" sz="1400" spc="5" dirty="0">
                <a:solidFill>
                  <a:prstClr val="black"/>
                </a:solidFill>
                <a:latin typeface="Arial"/>
                <a:cs typeface="Arial"/>
              </a:rPr>
              <a:t> </a:t>
            </a:r>
            <a:r>
              <a:rPr lang="en-US" sz="1400" spc="-20" dirty="0">
                <a:solidFill>
                  <a:prstClr val="black"/>
                </a:solidFill>
                <a:latin typeface="Arial"/>
                <a:cs typeface="Arial"/>
              </a:rPr>
              <a:t>w</a:t>
            </a:r>
            <a:r>
              <a:rPr lang="en-US" sz="1400" dirty="0">
                <a:solidFill>
                  <a:prstClr val="black"/>
                </a:solidFill>
                <a:latin typeface="Arial"/>
                <a:cs typeface="Arial"/>
              </a:rPr>
              <a:t>ill</a:t>
            </a:r>
            <a:r>
              <a:rPr lang="en-US" sz="1400" spc="15" dirty="0">
                <a:solidFill>
                  <a:prstClr val="black"/>
                </a:solidFill>
                <a:latin typeface="Arial"/>
                <a:cs typeface="Arial"/>
              </a:rPr>
              <a:t> </a:t>
            </a:r>
            <a:r>
              <a:rPr lang="en-US" sz="1400" spc="-5" dirty="0">
                <a:solidFill>
                  <a:prstClr val="black"/>
                </a:solidFill>
                <a:latin typeface="Arial"/>
                <a:cs typeface="Arial"/>
              </a:rPr>
              <a:t>be</a:t>
            </a:r>
            <a:r>
              <a:rPr lang="en-US" sz="1400" spc="5" dirty="0">
                <a:solidFill>
                  <a:prstClr val="black"/>
                </a:solidFill>
                <a:latin typeface="Arial"/>
                <a:cs typeface="Arial"/>
              </a:rPr>
              <a:t>c</a:t>
            </a:r>
            <a:r>
              <a:rPr lang="en-US" sz="1400" spc="-5" dirty="0">
                <a:solidFill>
                  <a:prstClr val="black"/>
                </a:solidFill>
                <a:latin typeface="Arial"/>
                <a:cs typeface="Arial"/>
              </a:rPr>
              <a:t>o</a:t>
            </a:r>
            <a:r>
              <a:rPr lang="en-US" sz="1400" spc="-10" dirty="0">
                <a:solidFill>
                  <a:prstClr val="black"/>
                </a:solidFill>
                <a:latin typeface="Arial"/>
                <a:cs typeface="Arial"/>
              </a:rPr>
              <a:t>m</a:t>
            </a:r>
            <a:r>
              <a:rPr lang="en-US" sz="1400" dirty="0">
                <a:solidFill>
                  <a:prstClr val="black"/>
                </a:solidFill>
                <a:latin typeface="Arial"/>
                <a:cs typeface="Arial"/>
              </a:rPr>
              <a:t>e</a:t>
            </a:r>
            <a:r>
              <a:rPr lang="en-US" sz="1400" spc="-30" dirty="0">
                <a:solidFill>
                  <a:prstClr val="black"/>
                </a:solidFill>
                <a:latin typeface="Arial"/>
                <a:cs typeface="Arial"/>
              </a:rPr>
              <a:t> </a:t>
            </a:r>
            <a:r>
              <a:rPr lang="en-US" sz="1400" b="1" dirty="0">
                <a:solidFill>
                  <a:prstClr val="black"/>
                </a:solidFill>
                <a:latin typeface="Arial"/>
                <a:cs typeface="Arial"/>
              </a:rPr>
              <a:t>t</a:t>
            </a:r>
            <a:r>
              <a:rPr lang="en-US" sz="1400" b="1" spc="-10" dirty="0">
                <a:solidFill>
                  <a:prstClr val="black"/>
                </a:solidFill>
                <a:latin typeface="Arial"/>
                <a:cs typeface="Arial"/>
              </a:rPr>
              <a:t>he n</a:t>
            </a:r>
            <a:r>
              <a:rPr lang="en-US" sz="1400" b="1" spc="-5" dirty="0">
                <a:solidFill>
                  <a:prstClr val="black"/>
                </a:solidFill>
                <a:latin typeface="Arial"/>
                <a:cs typeface="Arial"/>
              </a:rPr>
              <a:t>a</a:t>
            </a:r>
            <a:r>
              <a:rPr lang="en-US" sz="1400" b="1" dirty="0">
                <a:solidFill>
                  <a:prstClr val="black"/>
                </a:solidFill>
                <a:latin typeface="Arial"/>
                <a:cs typeface="Arial"/>
              </a:rPr>
              <a:t>t</a:t>
            </a:r>
            <a:r>
              <a:rPr lang="en-US" sz="1400" b="1" spc="5" dirty="0">
                <a:solidFill>
                  <a:prstClr val="black"/>
                </a:solidFill>
                <a:latin typeface="Arial"/>
                <a:cs typeface="Arial"/>
              </a:rPr>
              <a:t>i</a:t>
            </a:r>
            <a:r>
              <a:rPr lang="en-US" sz="1400" b="1" spc="-10" dirty="0">
                <a:solidFill>
                  <a:prstClr val="black"/>
                </a:solidFill>
                <a:latin typeface="Arial"/>
                <a:cs typeface="Arial"/>
              </a:rPr>
              <a:t>on</a:t>
            </a:r>
            <a:r>
              <a:rPr lang="en-US" sz="1400" b="1" spc="-5" dirty="0">
                <a:solidFill>
                  <a:prstClr val="black"/>
                </a:solidFill>
                <a:latin typeface="Arial"/>
                <a:cs typeface="Arial"/>
              </a:rPr>
              <a:t>a</a:t>
            </a:r>
            <a:r>
              <a:rPr lang="en-US" sz="1400" b="1" dirty="0">
                <a:solidFill>
                  <a:prstClr val="black"/>
                </a:solidFill>
                <a:latin typeface="Arial"/>
                <a:cs typeface="Arial"/>
              </a:rPr>
              <a:t>l</a:t>
            </a:r>
            <a:r>
              <a:rPr lang="en-US" sz="1400" b="1" spc="-40" dirty="0">
                <a:solidFill>
                  <a:prstClr val="black"/>
                </a:solidFill>
                <a:latin typeface="Arial"/>
                <a:cs typeface="Arial"/>
              </a:rPr>
              <a:t> </a:t>
            </a:r>
            <a:r>
              <a:rPr lang="en-US" sz="1400" b="1" spc="5" dirty="0">
                <a:solidFill>
                  <a:prstClr val="black"/>
                </a:solidFill>
                <a:latin typeface="Arial"/>
                <a:cs typeface="Arial"/>
              </a:rPr>
              <a:t>l</a:t>
            </a:r>
            <a:r>
              <a:rPr lang="en-US" sz="1400" b="1" spc="-5" dirty="0">
                <a:solidFill>
                  <a:prstClr val="black"/>
                </a:solidFill>
                <a:latin typeface="Arial"/>
                <a:cs typeface="Arial"/>
              </a:rPr>
              <a:t>ea</a:t>
            </a:r>
            <a:r>
              <a:rPr lang="en-US" sz="1400" b="1" spc="-10" dirty="0">
                <a:solidFill>
                  <a:prstClr val="black"/>
                </a:solidFill>
                <a:latin typeface="Arial"/>
                <a:cs typeface="Arial"/>
              </a:rPr>
              <a:t>d</a:t>
            </a:r>
            <a:r>
              <a:rPr lang="en-US" sz="1400" b="1" spc="-5" dirty="0">
                <a:solidFill>
                  <a:prstClr val="black"/>
                </a:solidFill>
                <a:latin typeface="Arial"/>
                <a:cs typeface="Arial"/>
              </a:rPr>
              <a:t>e</a:t>
            </a:r>
            <a:r>
              <a:rPr lang="en-US" sz="1400" b="1" dirty="0">
                <a:solidFill>
                  <a:prstClr val="black"/>
                </a:solidFill>
                <a:latin typeface="Arial"/>
                <a:cs typeface="Arial"/>
              </a:rPr>
              <a:t>r</a:t>
            </a:r>
            <a:r>
              <a:rPr lang="en-US" sz="1400" b="1" spc="-25" dirty="0">
                <a:solidFill>
                  <a:prstClr val="black"/>
                </a:solidFill>
                <a:latin typeface="Arial"/>
                <a:cs typeface="Arial"/>
              </a:rPr>
              <a:t> </a:t>
            </a:r>
            <a:r>
              <a:rPr lang="en-US" sz="1400" b="1" spc="5" dirty="0">
                <a:solidFill>
                  <a:prstClr val="black"/>
                </a:solidFill>
                <a:latin typeface="Arial"/>
                <a:cs typeface="Arial"/>
              </a:rPr>
              <a:t>i</a:t>
            </a:r>
            <a:r>
              <a:rPr lang="en-US" sz="1400" b="1" dirty="0">
                <a:solidFill>
                  <a:prstClr val="black"/>
                </a:solidFill>
                <a:latin typeface="Arial"/>
                <a:cs typeface="Arial"/>
              </a:rPr>
              <a:t>n</a:t>
            </a:r>
            <a:r>
              <a:rPr lang="en-US" sz="1400" b="1" spc="-25" dirty="0">
                <a:solidFill>
                  <a:prstClr val="black"/>
                </a:solidFill>
                <a:latin typeface="Arial"/>
                <a:cs typeface="Arial"/>
              </a:rPr>
              <a:t> </a:t>
            </a:r>
            <a:r>
              <a:rPr lang="en-US" sz="1400" b="1" spc="5" dirty="0">
                <a:solidFill>
                  <a:prstClr val="black"/>
                </a:solidFill>
                <a:latin typeface="Arial"/>
                <a:cs typeface="Arial"/>
              </a:rPr>
              <a:t>i</a:t>
            </a:r>
            <a:r>
              <a:rPr lang="en-US" sz="1400" b="1" spc="-5" dirty="0">
                <a:solidFill>
                  <a:prstClr val="black"/>
                </a:solidFill>
                <a:latin typeface="Arial"/>
                <a:cs typeface="Arial"/>
              </a:rPr>
              <a:t>m</a:t>
            </a:r>
            <a:r>
              <a:rPr lang="en-US" sz="1400" b="1" spc="-10" dirty="0">
                <a:solidFill>
                  <a:prstClr val="black"/>
                </a:solidFill>
                <a:latin typeface="Arial"/>
                <a:cs typeface="Arial"/>
              </a:rPr>
              <a:t>p</a:t>
            </a:r>
            <a:r>
              <a:rPr lang="en-US" sz="1400" b="1" spc="5" dirty="0">
                <a:solidFill>
                  <a:prstClr val="black"/>
                </a:solidFill>
                <a:latin typeface="Arial"/>
                <a:cs typeface="Arial"/>
              </a:rPr>
              <a:t>r</a:t>
            </a:r>
            <a:r>
              <a:rPr lang="en-US" sz="1400" b="1" spc="-10" dirty="0">
                <a:solidFill>
                  <a:prstClr val="black"/>
                </a:solidFill>
                <a:latin typeface="Arial"/>
                <a:cs typeface="Arial"/>
              </a:rPr>
              <a:t>o</a:t>
            </a:r>
            <a:r>
              <a:rPr lang="en-US" sz="1400" b="1" spc="-15" dirty="0">
                <a:solidFill>
                  <a:prstClr val="black"/>
                </a:solidFill>
                <a:latin typeface="Arial"/>
                <a:cs typeface="Arial"/>
              </a:rPr>
              <a:t>v</a:t>
            </a:r>
            <a:r>
              <a:rPr lang="en-US" sz="1400" b="1" spc="5" dirty="0">
                <a:solidFill>
                  <a:prstClr val="black"/>
                </a:solidFill>
                <a:latin typeface="Arial"/>
                <a:cs typeface="Arial"/>
              </a:rPr>
              <a:t>i</a:t>
            </a:r>
            <a:r>
              <a:rPr lang="en-US" sz="1400" b="1" spc="-10" dirty="0">
                <a:solidFill>
                  <a:prstClr val="black"/>
                </a:solidFill>
                <a:latin typeface="Arial"/>
                <a:cs typeface="Arial"/>
              </a:rPr>
              <a:t>n</a:t>
            </a:r>
            <a:r>
              <a:rPr lang="en-US" sz="1400" b="1" dirty="0">
                <a:solidFill>
                  <a:prstClr val="black"/>
                </a:solidFill>
                <a:latin typeface="Arial"/>
                <a:cs typeface="Arial"/>
              </a:rPr>
              <a:t>g</a:t>
            </a:r>
            <a:r>
              <a:rPr lang="en-US" sz="1400" b="1" spc="-25" dirty="0">
                <a:solidFill>
                  <a:prstClr val="black"/>
                </a:solidFill>
                <a:latin typeface="Arial"/>
                <a:cs typeface="Arial"/>
              </a:rPr>
              <a:t> </a:t>
            </a:r>
            <a:r>
              <a:rPr lang="en-US" sz="1400" b="1" dirty="0">
                <a:solidFill>
                  <a:prstClr val="black"/>
                </a:solidFill>
                <a:latin typeface="Arial"/>
                <a:cs typeface="Arial"/>
              </a:rPr>
              <a:t>t</a:t>
            </a:r>
            <a:r>
              <a:rPr lang="en-US" sz="1400" b="1" spc="-10" dirty="0">
                <a:solidFill>
                  <a:prstClr val="black"/>
                </a:solidFill>
                <a:latin typeface="Arial"/>
                <a:cs typeface="Arial"/>
              </a:rPr>
              <a:t>he h</a:t>
            </a:r>
            <a:r>
              <a:rPr lang="en-US" sz="1400" b="1" spc="-5" dirty="0">
                <a:solidFill>
                  <a:prstClr val="black"/>
                </a:solidFill>
                <a:latin typeface="Arial"/>
                <a:cs typeface="Arial"/>
              </a:rPr>
              <a:t>ea</a:t>
            </a:r>
            <a:r>
              <a:rPr lang="en-US" sz="1400" b="1" spc="5" dirty="0">
                <a:solidFill>
                  <a:prstClr val="black"/>
                </a:solidFill>
                <a:latin typeface="Arial"/>
                <a:cs typeface="Arial"/>
              </a:rPr>
              <a:t>l</a:t>
            </a:r>
            <a:r>
              <a:rPr lang="en-US" sz="1400" b="1" dirty="0">
                <a:solidFill>
                  <a:prstClr val="black"/>
                </a:solidFill>
                <a:latin typeface="Arial"/>
                <a:cs typeface="Arial"/>
              </a:rPr>
              <a:t>th</a:t>
            </a:r>
            <a:r>
              <a:rPr lang="en-US" sz="1400" b="1" spc="-35" dirty="0">
                <a:solidFill>
                  <a:prstClr val="black"/>
                </a:solidFill>
                <a:latin typeface="Arial"/>
                <a:cs typeface="Arial"/>
              </a:rPr>
              <a:t> </a:t>
            </a:r>
            <a:r>
              <a:rPr lang="en-US" sz="1400" b="1" spc="-10" dirty="0">
                <a:solidFill>
                  <a:prstClr val="black"/>
                </a:solidFill>
                <a:latin typeface="Arial"/>
                <a:cs typeface="Arial"/>
              </a:rPr>
              <a:t>o</a:t>
            </a:r>
            <a:r>
              <a:rPr lang="en-US" sz="1400" b="1" dirty="0">
                <a:solidFill>
                  <a:prstClr val="black"/>
                </a:solidFill>
                <a:latin typeface="Arial"/>
                <a:cs typeface="Arial"/>
              </a:rPr>
              <a:t>f</a:t>
            </a:r>
            <a:r>
              <a:rPr lang="en-US" sz="1400" b="1" spc="-5" dirty="0">
                <a:solidFill>
                  <a:prstClr val="black"/>
                </a:solidFill>
                <a:latin typeface="Arial"/>
                <a:cs typeface="Arial"/>
              </a:rPr>
              <a:t> </a:t>
            </a:r>
            <a:r>
              <a:rPr lang="en-US" sz="1400" b="1" spc="-10" dirty="0">
                <a:solidFill>
                  <a:prstClr val="black"/>
                </a:solidFill>
                <a:latin typeface="Arial"/>
                <a:cs typeface="Arial"/>
              </a:rPr>
              <a:t>ou</a:t>
            </a:r>
            <a:r>
              <a:rPr lang="en-US" sz="1400" b="1" dirty="0">
                <a:solidFill>
                  <a:prstClr val="black"/>
                </a:solidFill>
                <a:latin typeface="Arial"/>
                <a:cs typeface="Arial"/>
              </a:rPr>
              <a:t>r</a:t>
            </a:r>
            <a:r>
              <a:rPr lang="en-US" sz="1400" b="1" spc="-15" dirty="0">
                <a:solidFill>
                  <a:prstClr val="black"/>
                </a:solidFill>
                <a:latin typeface="Arial"/>
                <a:cs typeface="Arial"/>
              </a:rPr>
              <a:t> </a:t>
            </a:r>
            <a:r>
              <a:rPr lang="en-US" sz="1400" b="1" spc="-5" dirty="0">
                <a:solidFill>
                  <a:prstClr val="black"/>
                </a:solidFill>
                <a:latin typeface="Arial"/>
                <a:cs typeface="Arial"/>
              </a:rPr>
              <a:t>c</a:t>
            </a:r>
            <a:r>
              <a:rPr lang="en-US" sz="1400" b="1" spc="-10" dirty="0">
                <a:solidFill>
                  <a:prstClr val="black"/>
                </a:solidFill>
                <a:latin typeface="Arial"/>
                <a:cs typeface="Arial"/>
              </a:rPr>
              <a:t>o</a:t>
            </a:r>
            <a:r>
              <a:rPr lang="en-US" sz="1400" b="1" spc="-5" dirty="0">
                <a:solidFill>
                  <a:prstClr val="black"/>
                </a:solidFill>
                <a:latin typeface="Arial"/>
                <a:cs typeface="Arial"/>
              </a:rPr>
              <a:t>mm</a:t>
            </a:r>
            <a:r>
              <a:rPr lang="en-US" sz="1400" b="1" spc="-10" dirty="0">
                <a:solidFill>
                  <a:prstClr val="black"/>
                </a:solidFill>
                <a:latin typeface="Arial"/>
                <a:cs typeface="Arial"/>
              </a:rPr>
              <a:t>un</a:t>
            </a:r>
            <a:r>
              <a:rPr lang="en-US" sz="1400" b="1" spc="5" dirty="0">
                <a:solidFill>
                  <a:prstClr val="black"/>
                </a:solidFill>
                <a:latin typeface="Arial"/>
                <a:cs typeface="Arial"/>
              </a:rPr>
              <a:t>i</a:t>
            </a:r>
            <a:r>
              <a:rPr lang="en-US" sz="1400" b="1" dirty="0">
                <a:solidFill>
                  <a:prstClr val="black"/>
                </a:solidFill>
                <a:latin typeface="Arial"/>
                <a:cs typeface="Arial"/>
              </a:rPr>
              <a:t>t</a:t>
            </a:r>
            <a:r>
              <a:rPr lang="en-US" sz="1400" b="1" spc="5" dirty="0">
                <a:solidFill>
                  <a:prstClr val="black"/>
                </a:solidFill>
                <a:latin typeface="Arial"/>
                <a:cs typeface="Arial"/>
              </a:rPr>
              <a:t>i</a:t>
            </a:r>
            <a:r>
              <a:rPr lang="en-US" sz="1400" b="1" spc="-5" dirty="0">
                <a:solidFill>
                  <a:prstClr val="black"/>
                </a:solidFill>
                <a:latin typeface="Arial"/>
                <a:cs typeface="Arial"/>
              </a:rPr>
              <a:t>e</a:t>
            </a:r>
            <a:r>
              <a:rPr lang="en-US" sz="1400" b="1" dirty="0">
                <a:solidFill>
                  <a:prstClr val="black"/>
                </a:solidFill>
                <a:latin typeface="Arial"/>
                <a:cs typeface="Arial"/>
              </a:rPr>
              <a:t>s</a:t>
            </a:r>
            <a:r>
              <a:rPr lang="en-US" sz="1400" b="1" spc="-45" dirty="0">
                <a:solidFill>
                  <a:prstClr val="black"/>
                </a:solidFill>
                <a:latin typeface="Arial"/>
                <a:cs typeface="Arial"/>
              </a:rPr>
              <a:t> </a:t>
            </a:r>
            <a:r>
              <a:rPr lang="en-US" sz="1400" b="1" spc="-5" dirty="0">
                <a:solidFill>
                  <a:prstClr val="black"/>
                </a:solidFill>
                <a:latin typeface="Arial"/>
                <a:cs typeface="Arial"/>
              </a:rPr>
              <a:t>a</a:t>
            </a:r>
            <a:r>
              <a:rPr lang="en-US" sz="1400" b="1" spc="-10" dirty="0">
                <a:solidFill>
                  <a:prstClr val="black"/>
                </a:solidFill>
                <a:latin typeface="Arial"/>
                <a:cs typeface="Arial"/>
              </a:rPr>
              <a:t>n</a:t>
            </a:r>
            <a:r>
              <a:rPr lang="en-US" sz="1400" b="1" dirty="0">
                <a:solidFill>
                  <a:prstClr val="black"/>
                </a:solidFill>
                <a:latin typeface="Arial"/>
                <a:cs typeface="Arial"/>
              </a:rPr>
              <a:t>d</a:t>
            </a:r>
            <a:r>
              <a:rPr lang="en-US" sz="1400" b="1" spc="-15" dirty="0">
                <a:solidFill>
                  <a:prstClr val="black"/>
                </a:solidFill>
                <a:latin typeface="Arial"/>
                <a:cs typeface="Arial"/>
              </a:rPr>
              <a:t> </a:t>
            </a:r>
            <a:r>
              <a:rPr lang="en-US" sz="1400" b="1" spc="-5" dirty="0">
                <a:solidFill>
                  <a:prstClr val="black"/>
                </a:solidFill>
                <a:latin typeface="Arial"/>
                <a:cs typeface="Arial"/>
              </a:rPr>
              <a:t>eac</a:t>
            </a:r>
            <a:r>
              <a:rPr lang="en-US" sz="1400" b="1" dirty="0">
                <a:solidFill>
                  <a:prstClr val="black"/>
                </a:solidFill>
                <a:latin typeface="Arial"/>
                <a:cs typeface="Arial"/>
              </a:rPr>
              <a:t>h </a:t>
            </a:r>
            <a:r>
              <a:rPr lang="en-US" sz="1400" b="1" spc="-10" dirty="0">
                <a:solidFill>
                  <a:prstClr val="black"/>
                </a:solidFill>
                <a:latin typeface="Arial"/>
                <a:cs typeface="Arial"/>
              </a:rPr>
              <a:t>p</a:t>
            </a:r>
            <a:r>
              <a:rPr lang="en-US" sz="1400" b="1" spc="-5" dirty="0">
                <a:solidFill>
                  <a:prstClr val="black"/>
                </a:solidFill>
                <a:latin typeface="Arial"/>
                <a:cs typeface="Arial"/>
              </a:rPr>
              <a:t>e</a:t>
            </a:r>
            <a:r>
              <a:rPr lang="en-US" sz="1400" b="1" spc="5" dirty="0">
                <a:solidFill>
                  <a:prstClr val="black"/>
                </a:solidFill>
                <a:latin typeface="Arial"/>
                <a:cs typeface="Arial"/>
              </a:rPr>
              <a:t>r</a:t>
            </a:r>
            <a:r>
              <a:rPr lang="en-US" sz="1400" b="1" spc="-5" dirty="0">
                <a:solidFill>
                  <a:prstClr val="black"/>
                </a:solidFill>
                <a:latin typeface="Arial"/>
                <a:cs typeface="Arial"/>
              </a:rPr>
              <a:t>s</a:t>
            </a:r>
            <a:r>
              <a:rPr lang="en-US" sz="1400" b="1" spc="-10" dirty="0">
                <a:solidFill>
                  <a:prstClr val="black"/>
                </a:solidFill>
                <a:latin typeface="Arial"/>
                <a:cs typeface="Arial"/>
              </a:rPr>
              <a:t>o</a:t>
            </a:r>
            <a:r>
              <a:rPr lang="en-US" sz="1400" b="1" dirty="0">
                <a:solidFill>
                  <a:prstClr val="black"/>
                </a:solidFill>
                <a:latin typeface="Arial"/>
                <a:cs typeface="Arial"/>
              </a:rPr>
              <a:t>n</a:t>
            </a:r>
            <a:r>
              <a:rPr lang="en-US" sz="1400" b="1" spc="-25" dirty="0">
                <a:solidFill>
                  <a:prstClr val="black"/>
                </a:solidFill>
                <a:latin typeface="Arial"/>
                <a:cs typeface="Arial"/>
              </a:rPr>
              <a:t> </a:t>
            </a:r>
            <a:r>
              <a:rPr lang="en-US" sz="1400" b="1" spc="20" dirty="0">
                <a:solidFill>
                  <a:prstClr val="black"/>
                </a:solidFill>
                <a:latin typeface="Arial"/>
                <a:cs typeface="Arial"/>
              </a:rPr>
              <a:t>w</a:t>
            </a:r>
            <a:r>
              <a:rPr lang="en-US" sz="1400" b="1" dirty="0">
                <a:solidFill>
                  <a:prstClr val="black"/>
                </a:solidFill>
                <a:latin typeface="Arial"/>
                <a:cs typeface="Arial"/>
              </a:rPr>
              <a:t>e</a:t>
            </a:r>
            <a:r>
              <a:rPr lang="en-US" sz="1400" b="1" spc="-45" dirty="0">
                <a:solidFill>
                  <a:prstClr val="black"/>
                </a:solidFill>
                <a:latin typeface="Arial"/>
                <a:cs typeface="Arial"/>
              </a:rPr>
              <a:t> </a:t>
            </a:r>
            <a:r>
              <a:rPr lang="en-US" sz="1400" b="1" spc="-5" dirty="0">
                <a:solidFill>
                  <a:prstClr val="black"/>
                </a:solidFill>
                <a:latin typeface="Arial"/>
                <a:cs typeface="Arial"/>
              </a:rPr>
              <a:t>se</a:t>
            </a:r>
            <a:r>
              <a:rPr lang="en-US" sz="1400" b="1" spc="5" dirty="0">
                <a:solidFill>
                  <a:prstClr val="black"/>
                </a:solidFill>
                <a:latin typeface="Arial"/>
                <a:cs typeface="Arial"/>
              </a:rPr>
              <a:t>r</a:t>
            </a:r>
            <a:r>
              <a:rPr lang="en-US" sz="1400" b="1" spc="-15" dirty="0">
                <a:solidFill>
                  <a:prstClr val="black"/>
                </a:solidFill>
                <a:latin typeface="Arial"/>
                <a:cs typeface="Arial"/>
              </a:rPr>
              <a:t>v</a:t>
            </a:r>
            <a:r>
              <a:rPr lang="en-US" sz="1400" b="1" dirty="0">
                <a:solidFill>
                  <a:prstClr val="black"/>
                </a:solidFill>
                <a:latin typeface="Arial"/>
                <a:cs typeface="Arial"/>
              </a:rPr>
              <a:t>e</a:t>
            </a:r>
            <a:r>
              <a:rPr lang="en-US" sz="1400" dirty="0">
                <a:solidFill>
                  <a:prstClr val="black"/>
                </a:solidFill>
                <a:latin typeface="Arial"/>
                <a:cs typeface="Arial"/>
              </a:rPr>
              <a:t>.</a:t>
            </a:r>
            <a:r>
              <a:rPr lang="en-US" sz="1400" spc="-15" dirty="0">
                <a:solidFill>
                  <a:prstClr val="black"/>
                </a:solidFill>
                <a:latin typeface="Arial"/>
                <a:cs typeface="Arial"/>
              </a:rPr>
              <a:t> </a:t>
            </a:r>
            <a:r>
              <a:rPr lang="en-US" sz="1400" spc="-10" dirty="0">
                <a:solidFill>
                  <a:prstClr val="black"/>
                </a:solidFill>
                <a:latin typeface="Arial"/>
                <a:cs typeface="Arial"/>
              </a:rPr>
              <a:t>W</a:t>
            </a:r>
            <a:r>
              <a:rPr lang="en-US" sz="1400" dirty="0">
                <a:solidFill>
                  <a:prstClr val="black"/>
                </a:solidFill>
                <a:latin typeface="Arial"/>
                <a:cs typeface="Arial"/>
              </a:rPr>
              <a:t>e</a:t>
            </a:r>
            <a:r>
              <a:rPr lang="en-US" sz="1400" spc="-30" dirty="0">
                <a:solidFill>
                  <a:prstClr val="black"/>
                </a:solidFill>
                <a:latin typeface="Arial"/>
                <a:cs typeface="Arial"/>
              </a:rPr>
              <a:t> </a:t>
            </a:r>
            <a:r>
              <a:rPr lang="en-US" sz="1400" spc="-20" dirty="0">
                <a:solidFill>
                  <a:prstClr val="black"/>
                </a:solidFill>
                <a:latin typeface="Arial"/>
                <a:cs typeface="Arial"/>
              </a:rPr>
              <a:t>w</a:t>
            </a:r>
            <a:r>
              <a:rPr lang="en-US" sz="1400" dirty="0">
                <a:solidFill>
                  <a:prstClr val="black"/>
                </a:solidFill>
                <a:latin typeface="Arial"/>
                <a:cs typeface="Arial"/>
              </a:rPr>
              <a:t>ill</a:t>
            </a:r>
            <a:r>
              <a:rPr lang="en-US" sz="1400" spc="15" dirty="0">
                <a:solidFill>
                  <a:prstClr val="black"/>
                </a:solidFill>
                <a:latin typeface="Arial"/>
                <a:cs typeface="Arial"/>
              </a:rPr>
              <a:t> </a:t>
            </a:r>
            <a:r>
              <a:rPr lang="en-US" sz="1400" spc="-5" dirty="0">
                <a:solidFill>
                  <a:prstClr val="black"/>
                </a:solidFill>
                <a:latin typeface="Arial"/>
                <a:cs typeface="Arial"/>
              </a:rPr>
              <a:t>b</a:t>
            </a:r>
            <a:r>
              <a:rPr lang="en-US" sz="1400" dirty="0">
                <a:solidFill>
                  <a:prstClr val="black"/>
                </a:solidFill>
                <a:latin typeface="Arial"/>
                <a:cs typeface="Arial"/>
              </a:rPr>
              <a:t>e</a:t>
            </a:r>
            <a:r>
              <a:rPr lang="en-US" sz="1400" spc="-20" dirty="0">
                <a:solidFill>
                  <a:prstClr val="black"/>
                </a:solidFill>
                <a:latin typeface="Arial"/>
                <a:cs typeface="Arial"/>
              </a:rPr>
              <a:t> </a:t>
            </a:r>
            <a:r>
              <a:rPr lang="en-US" sz="1400" spc="5" dirty="0">
                <a:solidFill>
                  <a:prstClr val="black"/>
                </a:solidFill>
                <a:latin typeface="Arial"/>
                <a:cs typeface="Arial"/>
              </a:rPr>
              <a:t>t</a:t>
            </a:r>
            <a:r>
              <a:rPr lang="en-US" sz="1400" spc="-5" dirty="0">
                <a:solidFill>
                  <a:prstClr val="black"/>
                </a:solidFill>
                <a:latin typeface="Arial"/>
                <a:cs typeface="Arial"/>
              </a:rPr>
              <a:t>h</a:t>
            </a:r>
            <a:r>
              <a:rPr lang="en-US" sz="1400" dirty="0">
                <a:solidFill>
                  <a:prstClr val="black"/>
                </a:solidFill>
                <a:latin typeface="Arial"/>
                <a:cs typeface="Arial"/>
              </a:rPr>
              <a:t>e</a:t>
            </a:r>
            <a:r>
              <a:rPr lang="en-US" sz="1400" spc="-20" dirty="0">
                <a:solidFill>
                  <a:prstClr val="black"/>
                </a:solidFill>
                <a:latin typeface="Arial"/>
                <a:cs typeface="Arial"/>
              </a:rPr>
              <a:t> </a:t>
            </a:r>
            <a:r>
              <a:rPr lang="en-US" sz="1400" b="1" dirty="0">
                <a:solidFill>
                  <a:prstClr val="black"/>
                </a:solidFill>
                <a:latin typeface="Arial"/>
                <a:cs typeface="Arial"/>
              </a:rPr>
              <a:t>m</a:t>
            </a:r>
            <a:r>
              <a:rPr lang="en-US" sz="1400" b="1" spc="-10" dirty="0">
                <a:solidFill>
                  <a:prstClr val="black"/>
                </a:solidFill>
                <a:latin typeface="Arial"/>
                <a:cs typeface="Arial"/>
              </a:rPr>
              <a:t>o</a:t>
            </a:r>
            <a:r>
              <a:rPr lang="en-US" sz="1400" b="1" dirty="0">
                <a:solidFill>
                  <a:prstClr val="black"/>
                </a:solidFill>
                <a:latin typeface="Arial"/>
                <a:cs typeface="Arial"/>
              </a:rPr>
              <a:t>st t</a:t>
            </a:r>
            <a:r>
              <a:rPr lang="en-US" sz="1400" b="1" spc="5" dirty="0">
                <a:solidFill>
                  <a:prstClr val="black"/>
                </a:solidFill>
                <a:latin typeface="Arial"/>
                <a:cs typeface="Arial"/>
              </a:rPr>
              <a:t>r</a:t>
            </a:r>
            <a:r>
              <a:rPr lang="en-US" sz="1400" b="1" spc="-10" dirty="0">
                <a:solidFill>
                  <a:prstClr val="black"/>
                </a:solidFill>
                <a:latin typeface="Arial"/>
                <a:cs typeface="Arial"/>
              </a:rPr>
              <a:t>u</a:t>
            </a:r>
            <a:r>
              <a:rPr lang="en-US" sz="1400" b="1" spc="-5" dirty="0">
                <a:solidFill>
                  <a:prstClr val="black"/>
                </a:solidFill>
                <a:latin typeface="Arial"/>
                <a:cs typeface="Arial"/>
              </a:rPr>
              <a:t>s</a:t>
            </a:r>
            <a:r>
              <a:rPr lang="en-US" sz="1400" b="1" dirty="0">
                <a:solidFill>
                  <a:prstClr val="black"/>
                </a:solidFill>
                <a:latin typeface="Arial"/>
                <a:cs typeface="Arial"/>
              </a:rPr>
              <a:t>t</a:t>
            </a:r>
            <a:r>
              <a:rPr lang="en-US" sz="1400" b="1" spc="-5" dirty="0">
                <a:solidFill>
                  <a:prstClr val="black"/>
                </a:solidFill>
                <a:latin typeface="Arial"/>
                <a:cs typeface="Arial"/>
              </a:rPr>
              <a:t>e</a:t>
            </a:r>
            <a:r>
              <a:rPr lang="en-US" sz="1400" b="1" dirty="0">
                <a:solidFill>
                  <a:prstClr val="black"/>
                </a:solidFill>
                <a:latin typeface="Arial"/>
                <a:cs typeface="Arial"/>
              </a:rPr>
              <a:t>d</a:t>
            </a:r>
            <a:r>
              <a:rPr lang="en-US" sz="1400" b="1" spc="-35" dirty="0">
                <a:solidFill>
                  <a:prstClr val="black"/>
                </a:solidFill>
                <a:latin typeface="Arial"/>
                <a:cs typeface="Arial"/>
              </a:rPr>
              <a:t> </a:t>
            </a:r>
            <a:r>
              <a:rPr lang="en-US" sz="1400" b="1" spc="-10" dirty="0">
                <a:solidFill>
                  <a:prstClr val="black"/>
                </a:solidFill>
                <a:latin typeface="Arial"/>
                <a:cs typeface="Arial"/>
              </a:rPr>
              <a:t>h</a:t>
            </a:r>
            <a:r>
              <a:rPr lang="en-US" sz="1400" b="1" spc="-5" dirty="0">
                <a:solidFill>
                  <a:prstClr val="black"/>
                </a:solidFill>
                <a:latin typeface="Arial"/>
                <a:cs typeface="Arial"/>
              </a:rPr>
              <a:t>ea</a:t>
            </a:r>
            <a:r>
              <a:rPr lang="en-US" sz="1400" b="1" spc="5" dirty="0">
                <a:solidFill>
                  <a:prstClr val="black"/>
                </a:solidFill>
                <a:latin typeface="Arial"/>
                <a:cs typeface="Arial"/>
              </a:rPr>
              <a:t>l</a:t>
            </a:r>
            <a:r>
              <a:rPr lang="en-US" sz="1400" b="1" dirty="0">
                <a:solidFill>
                  <a:prstClr val="black"/>
                </a:solidFill>
                <a:latin typeface="Arial"/>
                <a:cs typeface="Arial"/>
              </a:rPr>
              <a:t>th</a:t>
            </a:r>
            <a:r>
              <a:rPr lang="en-US" sz="1400" b="1" spc="-35" dirty="0">
                <a:solidFill>
                  <a:prstClr val="black"/>
                </a:solidFill>
                <a:latin typeface="Arial"/>
                <a:cs typeface="Arial"/>
              </a:rPr>
              <a:t> </a:t>
            </a:r>
            <a:r>
              <a:rPr lang="en-US" sz="1400" b="1" spc="-10" dirty="0">
                <a:solidFill>
                  <a:prstClr val="black"/>
                </a:solidFill>
                <a:latin typeface="Arial"/>
                <a:cs typeface="Arial"/>
              </a:rPr>
              <a:t>p</a:t>
            </a:r>
            <a:r>
              <a:rPr lang="en-US" sz="1400" b="1" spc="-5" dirty="0">
                <a:solidFill>
                  <a:prstClr val="black"/>
                </a:solidFill>
                <a:latin typeface="Arial"/>
                <a:cs typeface="Arial"/>
              </a:rPr>
              <a:t>a</a:t>
            </a:r>
            <a:r>
              <a:rPr lang="en-US" sz="1400" b="1" spc="5" dirty="0">
                <a:solidFill>
                  <a:prstClr val="black"/>
                </a:solidFill>
                <a:latin typeface="Arial"/>
                <a:cs typeface="Arial"/>
              </a:rPr>
              <a:t>r</a:t>
            </a:r>
            <a:r>
              <a:rPr lang="en-US" sz="1400" b="1" dirty="0">
                <a:solidFill>
                  <a:prstClr val="black"/>
                </a:solidFill>
                <a:latin typeface="Arial"/>
                <a:cs typeface="Arial"/>
              </a:rPr>
              <a:t>t</a:t>
            </a:r>
            <a:r>
              <a:rPr lang="en-US" sz="1400" b="1" spc="-10" dirty="0">
                <a:solidFill>
                  <a:prstClr val="black"/>
                </a:solidFill>
                <a:latin typeface="Arial"/>
                <a:cs typeface="Arial"/>
              </a:rPr>
              <a:t>n</a:t>
            </a:r>
            <a:r>
              <a:rPr lang="en-US" sz="1400" b="1" spc="-5" dirty="0">
                <a:solidFill>
                  <a:prstClr val="black"/>
                </a:solidFill>
                <a:latin typeface="Arial"/>
                <a:cs typeface="Arial"/>
              </a:rPr>
              <a:t>e</a:t>
            </a:r>
            <a:r>
              <a:rPr lang="en-US" sz="1400" b="1" dirty="0">
                <a:solidFill>
                  <a:prstClr val="black"/>
                </a:solidFill>
                <a:latin typeface="Arial"/>
                <a:cs typeface="Arial"/>
              </a:rPr>
              <a:t>r</a:t>
            </a:r>
            <a:r>
              <a:rPr lang="en-US" sz="1400" b="1" spc="-25" dirty="0">
                <a:solidFill>
                  <a:prstClr val="black"/>
                </a:solidFill>
                <a:latin typeface="Arial"/>
                <a:cs typeface="Arial"/>
              </a:rPr>
              <a:t> </a:t>
            </a:r>
            <a:r>
              <a:rPr lang="en-US" sz="1400" b="1" dirty="0">
                <a:solidFill>
                  <a:prstClr val="black"/>
                </a:solidFill>
                <a:latin typeface="Arial"/>
                <a:cs typeface="Arial"/>
              </a:rPr>
              <a:t>f</a:t>
            </a:r>
            <a:r>
              <a:rPr lang="en-US" sz="1400" b="1" spc="-10" dirty="0">
                <a:solidFill>
                  <a:prstClr val="black"/>
                </a:solidFill>
                <a:latin typeface="Arial"/>
                <a:cs typeface="Arial"/>
              </a:rPr>
              <a:t>o</a:t>
            </a:r>
            <a:r>
              <a:rPr lang="en-US" sz="1400" b="1" dirty="0">
                <a:solidFill>
                  <a:prstClr val="black"/>
                </a:solidFill>
                <a:latin typeface="Arial"/>
                <a:cs typeface="Arial"/>
              </a:rPr>
              <a:t>r </a:t>
            </a:r>
            <a:r>
              <a:rPr lang="en-US" sz="1400" b="1" spc="5" dirty="0">
                <a:solidFill>
                  <a:prstClr val="black"/>
                </a:solidFill>
                <a:latin typeface="Arial"/>
                <a:cs typeface="Arial"/>
              </a:rPr>
              <a:t>li</a:t>
            </a:r>
            <a:r>
              <a:rPr lang="en-US" sz="1400" b="1" dirty="0">
                <a:solidFill>
                  <a:prstClr val="black"/>
                </a:solidFill>
                <a:latin typeface="Arial"/>
                <a:cs typeface="Arial"/>
              </a:rPr>
              <a:t>f</a:t>
            </a:r>
            <a:r>
              <a:rPr lang="en-US" sz="1400" b="1" spc="-5" dirty="0">
                <a:solidFill>
                  <a:prstClr val="black"/>
                </a:solidFill>
                <a:latin typeface="Arial"/>
                <a:cs typeface="Arial"/>
              </a:rPr>
              <a:t>e</a:t>
            </a:r>
            <a:r>
              <a:rPr lang="en-US" sz="1400" spc="-5" dirty="0">
                <a:solidFill>
                  <a:prstClr val="black"/>
                </a:solidFill>
                <a:latin typeface="Arial"/>
                <a:cs typeface="Arial"/>
              </a:rPr>
              <a:t>.</a:t>
            </a:r>
            <a:endParaRPr lang="en-US" sz="1400" dirty="0">
              <a:solidFill>
                <a:prstClr val="black"/>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a:cxnSpLocks/>
          </p:cNvCxnSpPr>
          <p:nvPr/>
        </p:nvCxnSpPr>
        <p:spPr>
          <a:xfrm>
            <a:off x="343429" y="2753993"/>
            <a:ext cx="530085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p:cNvCxnSpPr>
          <p:nvPr/>
        </p:nvCxnSpPr>
        <p:spPr>
          <a:xfrm>
            <a:off x="343429" y="3572558"/>
            <a:ext cx="6432341"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343428" y="1949290"/>
            <a:ext cx="480747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705880" y="943408"/>
            <a:ext cx="4386439" cy="2728686"/>
          </a:xfrm>
          <a:prstGeom prst="rect">
            <a:avLst/>
          </a:prstGeom>
        </p:spPr>
      </p:pic>
      <p:sp>
        <p:nvSpPr>
          <p:cNvPr id="5" name="Title 4"/>
          <p:cNvSpPr>
            <a:spLocks noGrp="1"/>
          </p:cNvSpPr>
          <p:nvPr>
            <p:ph type="title"/>
          </p:nvPr>
        </p:nvSpPr>
        <p:spPr>
          <a:xfrm>
            <a:off x="328807" y="319585"/>
            <a:ext cx="8381211" cy="652147"/>
          </a:xfrm>
        </p:spPr>
        <p:txBody>
          <a:bodyPr>
            <a:noAutofit/>
          </a:bodyPr>
          <a:lstStyle/>
          <a:p>
            <a:r>
              <a:rPr lang="en-US" dirty="0">
                <a:solidFill>
                  <a:srgbClr val="6E2585"/>
                </a:solidFill>
              </a:rPr>
              <a:t>Today, Trinity Health is a 22-state national leader </a:t>
            </a:r>
            <a:br>
              <a:rPr lang="en-US" dirty="0">
                <a:solidFill>
                  <a:srgbClr val="6E2585"/>
                </a:solidFill>
              </a:rPr>
            </a:br>
            <a:r>
              <a:rPr lang="en-US" dirty="0">
                <a:solidFill>
                  <a:srgbClr val="6E2585"/>
                </a:solidFill>
              </a:rPr>
              <a:t>in health care</a:t>
            </a:r>
            <a:endParaRPr lang="en-US" dirty="0"/>
          </a:p>
        </p:txBody>
      </p:sp>
      <p:sp>
        <p:nvSpPr>
          <p:cNvPr id="6" name="Text Box 16"/>
          <p:cNvSpPr txBox="1">
            <a:spLocks noChangeArrowheads="1"/>
          </p:cNvSpPr>
          <p:nvPr/>
        </p:nvSpPr>
        <p:spPr bwMode="auto">
          <a:xfrm>
            <a:off x="1599531" y="4746754"/>
            <a:ext cx="5310720" cy="271232"/>
          </a:xfrm>
          <a:prstGeom prst="rect">
            <a:avLst/>
          </a:prstGeom>
          <a:noFill/>
          <a:ln w="9525">
            <a:noFill/>
            <a:miter lim="800000"/>
            <a:headEnd/>
            <a:tailEnd/>
          </a:ln>
        </p:spPr>
        <p:txBody>
          <a:bodyPr lIns="0" tIns="0" rIns="0" bIns="0" anchor="t" anchorCtr="0"/>
          <a:lstStyle/>
          <a:p>
            <a:pPr>
              <a:spcBef>
                <a:spcPts val="169"/>
              </a:spcBef>
              <a:defRPr/>
            </a:pPr>
            <a:r>
              <a:rPr lang="en-US" sz="1200" dirty="0">
                <a:solidFill>
                  <a:srgbClr val="312C2B"/>
                </a:solidFill>
                <a:latin typeface="Arial"/>
                <a:cs typeface="Arial" charset="0"/>
              </a:rPr>
              <a:t>Data above is for FY19       *Owned, managed or in JOAs or JVs</a:t>
            </a:r>
          </a:p>
        </p:txBody>
      </p:sp>
      <p:sp>
        <p:nvSpPr>
          <p:cNvPr id="14" name="Rectangle 13"/>
          <p:cNvSpPr/>
          <p:nvPr/>
        </p:nvSpPr>
        <p:spPr>
          <a:xfrm>
            <a:off x="475054" y="4026678"/>
            <a:ext cx="978543" cy="147733"/>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Hospitals* </a:t>
            </a:r>
          </a:p>
        </p:txBody>
      </p:sp>
      <p:sp>
        <p:nvSpPr>
          <p:cNvPr id="15" name="Rectangle 14"/>
          <p:cNvSpPr/>
          <p:nvPr/>
        </p:nvSpPr>
        <p:spPr>
          <a:xfrm>
            <a:off x="475053" y="3657486"/>
            <a:ext cx="560725"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92</a:t>
            </a:r>
            <a:endParaRPr lang="en-US" sz="2250" b="1" baseline="30000" dirty="0">
              <a:solidFill>
                <a:srgbClr val="6E2585"/>
              </a:solidFill>
              <a:latin typeface="Arial" charset="0"/>
              <a:ea typeface="Arial" charset="0"/>
              <a:cs typeface="Arial" charset="0"/>
            </a:endParaRPr>
          </a:p>
        </p:txBody>
      </p:sp>
      <p:sp>
        <p:nvSpPr>
          <p:cNvPr id="16" name="Rectangle 15"/>
          <p:cNvSpPr/>
          <p:nvPr/>
        </p:nvSpPr>
        <p:spPr>
          <a:xfrm>
            <a:off x="1766010" y="3211943"/>
            <a:ext cx="1618631"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Employed Physicians </a:t>
            </a:r>
            <a:br>
              <a:rPr lang="en-US" sz="1200" dirty="0">
                <a:solidFill>
                  <a:srgbClr val="000000"/>
                </a:solidFill>
                <a:latin typeface="Arial" charset="0"/>
                <a:ea typeface="Arial" charset="0"/>
                <a:cs typeface="Arial" charset="0"/>
              </a:rPr>
            </a:br>
            <a:r>
              <a:rPr lang="en-US" sz="1200" dirty="0">
                <a:solidFill>
                  <a:srgbClr val="000000"/>
                </a:solidFill>
                <a:latin typeface="Arial" charset="0"/>
                <a:ea typeface="Arial" charset="0"/>
                <a:cs typeface="Arial" charset="0"/>
              </a:rPr>
              <a:t>&amp; Clinicians</a:t>
            </a:r>
          </a:p>
        </p:txBody>
      </p:sp>
      <p:sp>
        <p:nvSpPr>
          <p:cNvPr id="17" name="Rectangle 16"/>
          <p:cNvSpPr/>
          <p:nvPr/>
        </p:nvSpPr>
        <p:spPr>
          <a:xfrm>
            <a:off x="1774999" y="2834165"/>
            <a:ext cx="918366"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7.5K</a:t>
            </a:r>
          </a:p>
        </p:txBody>
      </p:sp>
      <p:sp>
        <p:nvSpPr>
          <p:cNvPr id="18" name="Rectangle 17"/>
          <p:cNvSpPr/>
          <p:nvPr/>
        </p:nvSpPr>
        <p:spPr>
          <a:xfrm>
            <a:off x="3469226" y="3204642"/>
            <a:ext cx="745714"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Affiliated </a:t>
            </a:r>
          </a:p>
          <a:p>
            <a:pPr defTabSz="342900" eaLnBrk="0" hangingPunct="0">
              <a:lnSpc>
                <a:spcPct val="80000"/>
              </a:lnSpc>
              <a:defRPr/>
            </a:pPr>
            <a:r>
              <a:rPr lang="en-US" sz="1200" dirty="0">
                <a:solidFill>
                  <a:srgbClr val="000000"/>
                </a:solidFill>
                <a:latin typeface="Arial" charset="0"/>
                <a:ea typeface="Arial" charset="0"/>
                <a:cs typeface="Arial" charset="0"/>
              </a:rPr>
              <a:t>Physicians</a:t>
            </a:r>
          </a:p>
        </p:txBody>
      </p:sp>
      <p:sp>
        <p:nvSpPr>
          <p:cNvPr id="19" name="Rectangle 18"/>
          <p:cNvSpPr/>
          <p:nvPr/>
        </p:nvSpPr>
        <p:spPr>
          <a:xfrm>
            <a:off x="3469226" y="2834165"/>
            <a:ext cx="1074812"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28.0K</a:t>
            </a:r>
          </a:p>
        </p:txBody>
      </p:sp>
      <p:sp>
        <p:nvSpPr>
          <p:cNvPr id="310" name="Rectangle 309"/>
          <p:cNvSpPr/>
          <p:nvPr/>
        </p:nvSpPr>
        <p:spPr>
          <a:xfrm>
            <a:off x="475055" y="3204610"/>
            <a:ext cx="1016645" cy="272447"/>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Colleagues</a:t>
            </a:r>
          </a:p>
          <a:p>
            <a:pPr defTabSz="342900" eaLnBrk="0" hangingPunct="0">
              <a:lnSpc>
                <a:spcPct val="80000"/>
              </a:lnSpc>
              <a:defRPr/>
            </a:pPr>
            <a:endParaRPr lang="en-US" sz="1013" dirty="0">
              <a:solidFill>
                <a:srgbClr val="000000"/>
              </a:solidFill>
              <a:latin typeface="Arial" charset="0"/>
              <a:ea typeface="Arial" charset="0"/>
              <a:cs typeface="Arial" charset="0"/>
            </a:endParaRPr>
          </a:p>
        </p:txBody>
      </p:sp>
      <p:sp>
        <p:nvSpPr>
          <p:cNvPr id="311" name="Rectangle 310"/>
          <p:cNvSpPr/>
          <p:nvPr/>
        </p:nvSpPr>
        <p:spPr>
          <a:xfrm>
            <a:off x="475055" y="2834165"/>
            <a:ext cx="1074812"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129K</a:t>
            </a:r>
          </a:p>
        </p:txBody>
      </p:sp>
      <p:sp>
        <p:nvSpPr>
          <p:cNvPr id="47" name="Rectangle 46"/>
          <p:cNvSpPr/>
          <p:nvPr/>
        </p:nvSpPr>
        <p:spPr>
          <a:xfrm>
            <a:off x="1838733" y="2378495"/>
            <a:ext cx="1402204"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Community </a:t>
            </a:r>
          </a:p>
          <a:p>
            <a:pPr defTabSz="342900" eaLnBrk="0" hangingPunct="0">
              <a:lnSpc>
                <a:spcPct val="80000"/>
              </a:lnSpc>
              <a:defRPr/>
            </a:pPr>
            <a:r>
              <a:rPr lang="en-US" sz="1200" dirty="0">
                <a:solidFill>
                  <a:srgbClr val="000000"/>
                </a:solidFill>
                <a:latin typeface="Arial" charset="0"/>
                <a:ea typeface="Arial" charset="0"/>
                <a:cs typeface="Arial" charset="0"/>
              </a:rPr>
              <a:t>Benefit Ministry</a:t>
            </a:r>
          </a:p>
        </p:txBody>
      </p:sp>
      <p:sp>
        <p:nvSpPr>
          <p:cNvPr id="48" name="Rectangle 47"/>
          <p:cNvSpPr/>
          <p:nvPr/>
        </p:nvSpPr>
        <p:spPr>
          <a:xfrm>
            <a:off x="1774999" y="2029323"/>
            <a:ext cx="1403987"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$1.2B</a:t>
            </a:r>
          </a:p>
        </p:txBody>
      </p:sp>
      <p:sp>
        <p:nvSpPr>
          <p:cNvPr id="50" name="Rectangle 49"/>
          <p:cNvSpPr/>
          <p:nvPr/>
        </p:nvSpPr>
        <p:spPr>
          <a:xfrm>
            <a:off x="475055" y="1655465"/>
            <a:ext cx="2138726" cy="147733"/>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In Revenue </a:t>
            </a:r>
          </a:p>
        </p:txBody>
      </p:sp>
      <p:sp>
        <p:nvSpPr>
          <p:cNvPr id="51" name="Rectangle 50"/>
          <p:cNvSpPr/>
          <p:nvPr/>
        </p:nvSpPr>
        <p:spPr>
          <a:xfrm>
            <a:off x="475053" y="1292532"/>
            <a:ext cx="1410491"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$19.3B</a:t>
            </a:r>
          </a:p>
        </p:txBody>
      </p:sp>
      <p:sp>
        <p:nvSpPr>
          <p:cNvPr id="52" name="Rectangle 51"/>
          <p:cNvSpPr/>
          <p:nvPr/>
        </p:nvSpPr>
        <p:spPr>
          <a:xfrm>
            <a:off x="1796270" y="3657486"/>
            <a:ext cx="477712"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18</a:t>
            </a:r>
          </a:p>
        </p:txBody>
      </p:sp>
      <p:sp>
        <p:nvSpPr>
          <p:cNvPr id="40" name="Rectangle 39"/>
          <p:cNvSpPr/>
          <p:nvPr/>
        </p:nvSpPr>
        <p:spPr>
          <a:xfrm>
            <a:off x="3469226" y="4008817"/>
            <a:ext cx="1172921"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PACE</a:t>
            </a:r>
          </a:p>
          <a:p>
            <a:pPr defTabSz="342900" eaLnBrk="0" hangingPunct="0">
              <a:lnSpc>
                <a:spcPct val="80000"/>
              </a:lnSpc>
              <a:defRPr/>
            </a:pPr>
            <a:r>
              <a:rPr lang="en-US" sz="1200" dirty="0">
                <a:solidFill>
                  <a:srgbClr val="000000"/>
                </a:solidFill>
                <a:latin typeface="Arial" charset="0"/>
                <a:ea typeface="Arial" charset="0"/>
                <a:cs typeface="Arial" charset="0"/>
              </a:rPr>
              <a:t>Centers</a:t>
            </a:r>
          </a:p>
        </p:txBody>
      </p:sp>
      <p:sp>
        <p:nvSpPr>
          <p:cNvPr id="41" name="Rectangle 40"/>
          <p:cNvSpPr/>
          <p:nvPr/>
        </p:nvSpPr>
        <p:spPr>
          <a:xfrm>
            <a:off x="3469225" y="3657486"/>
            <a:ext cx="412431"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13</a:t>
            </a:r>
            <a:endParaRPr lang="en-US" sz="2250" b="1" dirty="0">
              <a:solidFill>
                <a:srgbClr val="6E2585"/>
              </a:solidFill>
              <a:latin typeface="Arial" charset="0"/>
              <a:ea typeface="Arial" charset="0"/>
              <a:cs typeface="Arial" charset="0"/>
            </a:endParaRPr>
          </a:p>
        </p:txBody>
      </p:sp>
      <p:sp>
        <p:nvSpPr>
          <p:cNvPr id="42" name="Rectangle 41"/>
          <p:cNvSpPr/>
          <p:nvPr/>
        </p:nvSpPr>
        <p:spPr>
          <a:xfrm>
            <a:off x="4826666" y="4008817"/>
            <a:ext cx="1326490"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Continuing </a:t>
            </a:r>
            <a:br>
              <a:rPr lang="en-US" sz="1200" dirty="0">
                <a:solidFill>
                  <a:srgbClr val="000000"/>
                </a:solidFill>
                <a:latin typeface="Arial" charset="0"/>
                <a:ea typeface="Arial" charset="0"/>
                <a:cs typeface="Arial" charset="0"/>
              </a:rPr>
            </a:br>
            <a:r>
              <a:rPr lang="en-US" sz="1200" dirty="0">
                <a:solidFill>
                  <a:srgbClr val="000000"/>
                </a:solidFill>
                <a:latin typeface="Arial" charset="0"/>
                <a:ea typeface="Arial" charset="0"/>
                <a:cs typeface="Arial" charset="0"/>
              </a:rPr>
              <a:t>Care Locations</a:t>
            </a:r>
          </a:p>
        </p:txBody>
      </p:sp>
      <p:sp>
        <p:nvSpPr>
          <p:cNvPr id="56" name="Rectangle 55"/>
          <p:cNvSpPr/>
          <p:nvPr/>
        </p:nvSpPr>
        <p:spPr>
          <a:xfrm>
            <a:off x="4826664" y="3657486"/>
            <a:ext cx="983819"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109</a:t>
            </a:r>
          </a:p>
        </p:txBody>
      </p:sp>
      <p:sp>
        <p:nvSpPr>
          <p:cNvPr id="57" name="Rectangle 56"/>
          <p:cNvSpPr/>
          <p:nvPr/>
        </p:nvSpPr>
        <p:spPr>
          <a:xfrm>
            <a:off x="449871" y="1991083"/>
            <a:ext cx="1131621"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1.5M</a:t>
            </a:r>
          </a:p>
        </p:txBody>
      </p:sp>
      <p:sp>
        <p:nvSpPr>
          <p:cNvPr id="58" name="Rectangle 57"/>
          <p:cNvSpPr/>
          <p:nvPr/>
        </p:nvSpPr>
        <p:spPr>
          <a:xfrm>
            <a:off x="449872" y="2403783"/>
            <a:ext cx="816241"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Attributed </a:t>
            </a:r>
            <a:br>
              <a:rPr lang="en-US" sz="1200" dirty="0">
                <a:solidFill>
                  <a:srgbClr val="000000"/>
                </a:solidFill>
                <a:latin typeface="Arial" charset="0"/>
                <a:ea typeface="Arial" charset="0"/>
                <a:cs typeface="Arial" charset="0"/>
              </a:rPr>
            </a:br>
            <a:r>
              <a:rPr lang="en-US" sz="1200" dirty="0">
                <a:solidFill>
                  <a:srgbClr val="000000"/>
                </a:solidFill>
                <a:latin typeface="Arial" charset="0"/>
                <a:ea typeface="Arial" charset="0"/>
                <a:cs typeface="Arial" charset="0"/>
              </a:rPr>
              <a:t>Lives</a:t>
            </a:r>
          </a:p>
        </p:txBody>
      </p:sp>
      <p:sp>
        <p:nvSpPr>
          <p:cNvPr id="43" name="Rectangle 42"/>
          <p:cNvSpPr/>
          <p:nvPr/>
        </p:nvSpPr>
        <p:spPr>
          <a:xfrm>
            <a:off x="1796269" y="4008817"/>
            <a:ext cx="1672955"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Clinically Integrated </a:t>
            </a:r>
            <a:br>
              <a:rPr lang="en-US" sz="1200" dirty="0">
                <a:solidFill>
                  <a:srgbClr val="000000"/>
                </a:solidFill>
                <a:latin typeface="Arial" charset="0"/>
                <a:ea typeface="Arial" charset="0"/>
                <a:cs typeface="Arial" charset="0"/>
              </a:rPr>
            </a:br>
            <a:r>
              <a:rPr lang="en-US" sz="1200" dirty="0">
                <a:solidFill>
                  <a:srgbClr val="000000"/>
                </a:solidFill>
                <a:latin typeface="Arial" charset="0"/>
                <a:ea typeface="Arial" charset="0"/>
                <a:cs typeface="Arial" charset="0"/>
              </a:rPr>
              <a:t>Networks</a:t>
            </a:r>
          </a:p>
        </p:txBody>
      </p:sp>
      <p:sp>
        <p:nvSpPr>
          <p:cNvPr id="31" name="Footer Placeholder 2"/>
          <p:cNvSpPr>
            <a:spLocks noGrp="1"/>
          </p:cNvSpPr>
          <p:nvPr>
            <p:ph type="ftr" sz="quarter" idx="3"/>
          </p:nvPr>
        </p:nvSpPr>
        <p:spPr>
          <a:xfrm>
            <a:off x="4874631" y="4882370"/>
            <a:ext cx="3835387" cy="186901"/>
          </a:xfrm>
        </p:spPr>
        <p:txBody>
          <a:bodyPr/>
          <a:lstStyle/>
          <a:p>
            <a:r>
              <a:rPr lang="en-US" dirty="0"/>
              <a:t>©Trinity Health 2020</a:t>
            </a:r>
          </a:p>
        </p:txBody>
      </p:sp>
      <p:sp>
        <p:nvSpPr>
          <p:cNvPr id="32" name="Slide Number Placeholder 3"/>
          <p:cNvSpPr>
            <a:spLocks noGrp="1"/>
          </p:cNvSpPr>
          <p:nvPr>
            <p:ph type="sldNum" sz="quarter" idx="4"/>
          </p:nvPr>
        </p:nvSpPr>
        <p:spPr>
          <a:xfrm>
            <a:off x="8573392" y="4832328"/>
            <a:ext cx="406692" cy="273844"/>
          </a:xfrm>
        </p:spPr>
        <p:txBody>
          <a:bodyPr/>
          <a:lstStyle/>
          <a:p>
            <a:fld id="{489F9553-C816-6842-8939-EE75ECF7EB2B}" type="slidenum">
              <a:rPr lang="en-US" smtClean="0"/>
              <a:pPr/>
              <a:t>3</a:t>
            </a:fld>
            <a:endParaRPr lang="en-US" dirty="0"/>
          </a:p>
        </p:txBody>
      </p:sp>
      <p:sp>
        <p:nvSpPr>
          <p:cNvPr id="30" name="Rectangle 29">
            <a:extLst>
              <a:ext uri="{FF2B5EF4-FFF2-40B4-BE49-F238E27FC236}">
                <a16:creationId xmlns:a16="http://schemas.microsoft.com/office/drawing/2014/main" id="{39A138AB-C066-6B4A-94E4-4F0FEFDAD924}"/>
              </a:ext>
            </a:extLst>
          </p:cNvPr>
          <p:cNvSpPr/>
          <p:nvPr/>
        </p:nvSpPr>
        <p:spPr>
          <a:xfrm>
            <a:off x="6412063" y="4008817"/>
            <a:ext cx="2429329" cy="295466"/>
          </a:xfrm>
          <a:prstGeom prst="rect">
            <a:avLst/>
          </a:prstGeom>
        </p:spPr>
        <p:txBody>
          <a:bodyPr wrap="square" lIns="0" tIns="0" rIns="0" bIns="0" anchor="ctr" anchorCtr="0">
            <a:spAutoFit/>
          </a:bodyPr>
          <a:lstStyle/>
          <a:p>
            <a:pPr defTabSz="342900" eaLnBrk="0" hangingPunct="0">
              <a:lnSpc>
                <a:spcPct val="80000"/>
              </a:lnSpc>
              <a:defRPr/>
            </a:pPr>
            <a:r>
              <a:rPr lang="en-US" sz="1200" dirty="0">
                <a:solidFill>
                  <a:srgbClr val="000000"/>
                </a:solidFill>
                <a:latin typeface="Arial" charset="0"/>
                <a:ea typeface="Arial" charset="0"/>
                <a:cs typeface="Arial" charset="0"/>
              </a:rPr>
              <a:t>Babies Born Each Year </a:t>
            </a:r>
            <a:br>
              <a:rPr lang="en-US" sz="1200" dirty="0">
                <a:solidFill>
                  <a:srgbClr val="000000"/>
                </a:solidFill>
                <a:latin typeface="Arial" charset="0"/>
                <a:ea typeface="Arial" charset="0"/>
                <a:cs typeface="Arial" charset="0"/>
              </a:rPr>
            </a:br>
            <a:r>
              <a:rPr lang="en-US" sz="1200" dirty="0">
                <a:solidFill>
                  <a:srgbClr val="000000"/>
                </a:solidFill>
                <a:latin typeface="Arial" charset="0"/>
                <a:ea typeface="Arial" charset="0"/>
                <a:cs typeface="Arial" charset="0"/>
              </a:rPr>
              <a:t>in Trinity Health Hospitals</a:t>
            </a:r>
          </a:p>
        </p:txBody>
      </p:sp>
      <p:sp>
        <p:nvSpPr>
          <p:cNvPr id="33" name="Rectangle 32">
            <a:extLst>
              <a:ext uri="{FF2B5EF4-FFF2-40B4-BE49-F238E27FC236}">
                <a16:creationId xmlns:a16="http://schemas.microsoft.com/office/drawing/2014/main" id="{BD47D5C1-9D1B-204A-8188-53D31016DE1D}"/>
              </a:ext>
            </a:extLst>
          </p:cNvPr>
          <p:cNvSpPr/>
          <p:nvPr/>
        </p:nvSpPr>
        <p:spPr>
          <a:xfrm>
            <a:off x="6412062" y="3657486"/>
            <a:ext cx="983819" cy="373949"/>
          </a:xfrm>
          <a:prstGeom prst="rect">
            <a:avLst/>
          </a:prstGeom>
        </p:spPr>
        <p:txBody>
          <a:bodyPr wrap="square" lIns="0" tIns="0" rIns="0" bIns="0" anchor="ctr" anchorCtr="0">
            <a:spAutoFit/>
          </a:bodyPr>
          <a:lstStyle/>
          <a:p>
            <a:pPr defTabSz="342900">
              <a:lnSpc>
                <a:spcPct val="90000"/>
              </a:lnSpc>
              <a:defRPr/>
            </a:pPr>
            <a:r>
              <a:rPr lang="en-US" sz="2700" b="1" dirty="0">
                <a:solidFill>
                  <a:srgbClr val="6E2585"/>
                </a:solidFill>
                <a:latin typeface="Arial" charset="0"/>
                <a:ea typeface="Arial" charset="0"/>
                <a:cs typeface="Arial" charset="0"/>
              </a:rPr>
              <a:t>64K+</a:t>
            </a:r>
          </a:p>
        </p:txBody>
      </p:sp>
    </p:spTree>
    <p:extLst>
      <p:ext uri="{BB962C8B-B14F-4D97-AF65-F5344CB8AC3E}">
        <p14:creationId xmlns:p14="http://schemas.microsoft.com/office/powerpoint/2010/main" val="133984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Our Tax-Exempt Status</a:t>
            </a:r>
          </a:p>
        </p:txBody>
      </p:sp>
      <p:sp>
        <p:nvSpPr>
          <p:cNvPr id="3" name="Footer Placeholder 2"/>
          <p:cNvSpPr>
            <a:spLocks noGrp="1"/>
          </p:cNvSpPr>
          <p:nvPr>
            <p:ph type="ftr" sz="quarter" idx="4294967295"/>
          </p:nvPr>
        </p:nvSpPr>
        <p:spPr>
          <a:xfrm>
            <a:off x="5957881" y="4837677"/>
            <a:ext cx="2876540" cy="186901"/>
          </a:xfrm>
          <a:prstGeom prst="rect">
            <a:avLst/>
          </a:prstGeom>
        </p:spPr>
        <p:txBody>
          <a:bodyPr/>
          <a:lstStyle/>
          <a:p>
            <a:r>
              <a:rPr lang="en-US" dirty="0"/>
              <a:t> ©2020 Trinity Health</a:t>
            </a:r>
          </a:p>
        </p:txBody>
      </p:sp>
      <p:sp>
        <p:nvSpPr>
          <p:cNvPr id="4" name="Slide Number Placeholder 3"/>
          <p:cNvSpPr>
            <a:spLocks noGrp="1"/>
          </p:cNvSpPr>
          <p:nvPr>
            <p:ph type="sldNum" sz="quarter" idx="4"/>
          </p:nvPr>
        </p:nvSpPr>
        <p:spPr/>
        <p:txBody>
          <a:bodyPr/>
          <a:lstStyle/>
          <a:p>
            <a:fld id="{489F9553-C816-6842-8939-EE75ECF7EB2B}" type="slidenum">
              <a:rPr lang="en-US" smtClean="0"/>
              <a:pPr/>
              <a:t>4</a:t>
            </a:fld>
            <a:endParaRPr lang="en-US" dirty="0"/>
          </a:p>
        </p:txBody>
      </p:sp>
      <p:sp>
        <p:nvSpPr>
          <p:cNvPr id="6" name="Content Placeholder 4"/>
          <p:cNvSpPr>
            <a:spLocks noGrp="1"/>
          </p:cNvSpPr>
          <p:nvPr>
            <p:ph sz="quarter" idx="12"/>
          </p:nvPr>
        </p:nvSpPr>
        <p:spPr>
          <a:xfrm>
            <a:off x="304737" y="844296"/>
            <a:ext cx="4084383" cy="3601521"/>
          </a:xfrm>
        </p:spPr>
        <p:txBody>
          <a:bodyPr>
            <a:normAutofit fontScale="92500"/>
          </a:bodyPr>
          <a:lstStyle/>
          <a:p>
            <a:pPr marL="0" indent="0">
              <a:spcAft>
                <a:spcPts val="1350"/>
              </a:spcAft>
              <a:buNone/>
            </a:pPr>
            <a:r>
              <a:rPr lang="en-US" i="1" dirty="0">
                <a:solidFill>
                  <a:schemeClr val="accent4"/>
                </a:solidFill>
              </a:rPr>
              <a:t>A Ministry of Hope and Healing</a:t>
            </a:r>
          </a:p>
          <a:p>
            <a:pPr marL="342900" indent="-342900">
              <a:buClr>
                <a:schemeClr val="accent4"/>
              </a:buClr>
              <a:buSzPct val="90000"/>
            </a:pPr>
            <a:r>
              <a:rPr lang="en-US" sz="1800" dirty="0"/>
              <a:t>Trinity Health and </a:t>
            </a:r>
            <a:r>
              <a:rPr lang="en-US" sz="1800"/>
              <a:t>its Health </a:t>
            </a:r>
            <a:r>
              <a:rPr lang="en-US" sz="1800" dirty="0"/>
              <a:t>Ministries are all not-for-profit organizations. </a:t>
            </a:r>
          </a:p>
          <a:p>
            <a:pPr marL="342900" indent="-342900">
              <a:spcBef>
                <a:spcPct val="85000"/>
              </a:spcBef>
              <a:buClr>
                <a:schemeClr val="accent4"/>
              </a:buClr>
              <a:buSzPct val="90000"/>
            </a:pPr>
            <a:r>
              <a:rPr lang="en-US" sz="1800" dirty="0"/>
              <a:t>We reinvest our funds into our Health Ministries and the community instead of distributing profits to shareholders.</a:t>
            </a:r>
          </a:p>
          <a:p>
            <a:pPr marL="342900" indent="-342900">
              <a:spcBef>
                <a:spcPct val="85000"/>
              </a:spcBef>
              <a:buClr>
                <a:schemeClr val="accent4"/>
              </a:buClr>
              <a:buSzPct val="90000"/>
            </a:pPr>
            <a:r>
              <a:rPr lang="en-US" sz="1800" dirty="0"/>
              <a:t>We have a charitable purpose – it is our Mission.</a:t>
            </a:r>
          </a:p>
        </p:txBody>
      </p:sp>
      <p:pic>
        <p:nvPicPr>
          <p:cNvPr id="7" name="Picture 6">
            <a:extLst>
              <a:ext uri="{FF2B5EF4-FFF2-40B4-BE49-F238E27FC236}">
                <a16:creationId xmlns:a16="http://schemas.microsoft.com/office/drawing/2014/main" id="{48B5A4ED-26F6-964F-BF69-0BE3FB44952A}"/>
              </a:ext>
            </a:extLst>
          </p:cNvPr>
          <p:cNvPicPr>
            <a:picLocks noChangeAspect="1"/>
          </p:cNvPicPr>
          <p:nvPr/>
        </p:nvPicPr>
        <p:blipFill rotWithShape="1">
          <a:blip r:embed="rId3"/>
          <a:srcRect l="1958" t="85" r="1821" b="6849"/>
          <a:stretch/>
        </p:blipFill>
        <p:spPr>
          <a:xfrm>
            <a:off x="4508208" y="1250854"/>
            <a:ext cx="4326213" cy="2788403"/>
          </a:xfrm>
          <a:prstGeom prst="rect">
            <a:avLst/>
          </a:prstGeom>
        </p:spPr>
      </p:pic>
    </p:spTree>
    <p:extLst>
      <p:ext uri="{BB962C8B-B14F-4D97-AF65-F5344CB8AC3E}">
        <p14:creationId xmlns:p14="http://schemas.microsoft.com/office/powerpoint/2010/main" val="262858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5C1ECE-E5BA-4240-93E8-1957E9C145AC}"/>
              </a:ext>
            </a:extLst>
          </p:cNvPr>
          <p:cNvSpPr>
            <a:spLocks noGrp="1"/>
          </p:cNvSpPr>
          <p:nvPr>
            <p:ph sz="quarter" idx="12"/>
          </p:nvPr>
        </p:nvSpPr>
        <p:spPr/>
        <p:txBody>
          <a:bodyPr/>
          <a:lstStyle/>
          <a:p>
            <a:pPr marL="0" indent="0" algn="ctr">
              <a:buNone/>
            </a:pPr>
            <a:endParaRPr lang="en-US" dirty="0"/>
          </a:p>
          <a:p>
            <a:pPr marL="0" indent="0" algn="ctr">
              <a:buNone/>
            </a:pPr>
            <a:r>
              <a:rPr lang="en-US" dirty="0"/>
              <a:t>As a mission-driven innovative health organization, we will become the national leader in improving the health of our communities and each person we serve. </a:t>
            </a:r>
          </a:p>
          <a:p>
            <a:pPr marL="0" indent="0" algn="ctr">
              <a:buNone/>
            </a:pPr>
            <a:r>
              <a:rPr lang="en-US" b="1" i="1" dirty="0"/>
              <a:t>We will be the most trusted health partner for life.</a:t>
            </a:r>
          </a:p>
          <a:p>
            <a:endParaRPr lang="en-US" b="1" i="1" dirty="0"/>
          </a:p>
          <a:p>
            <a:endParaRPr lang="en-US" dirty="0"/>
          </a:p>
        </p:txBody>
      </p:sp>
      <p:sp>
        <p:nvSpPr>
          <p:cNvPr id="3" name="Title 2">
            <a:extLst>
              <a:ext uri="{FF2B5EF4-FFF2-40B4-BE49-F238E27FC236}">
                <a16:creationId xmlns:a16="http://schemas.microsoft.com/office/drawing/2014/main" id="{5F87B53A-1281-445E-941A-1FF45133298C}"/>
              </a:ext>
            </a:extLst>
          </p:cNvPr>
          <p:cNvSpPr>
            <a:spLocks noGrp="1"/>
          </p:cNvSpPr>
          <p:nvPr>
            <p:ph type="title"/>
          </p:nvPr>
        </p:nvSpPr>
        <p:spPr/>
        <p:txBody>
          <a:bodyPr/>
          <a:lstStyle/>
          <a:p>
            <a:r>
              <a:rPr lang="en-US" dirty="0"/>
              <a:t>Our colleagues are key to achieving our Vision</a:t>
            </a:r>
          </a:p>
        </p:txBody>
      </p:sp>
      <p:sp>
        <p:nvSpPr>
          <p:cNvPr id="4" name="Footer Placeholder 3">
            <a:extLst>
              <a:ext uri="{FF2B5EF4-FFF2-40B4-BE49-F238E27FC236}">
                <a16:creationId xmlns:a16="http://schemas.microsoft.com/office/drawing/2014/main" id="{C1A0FDDB-4D9E-4CE8-A27F-C424FCC6FD28}"/>
              </a:ext>
            </a:extLst>
          </p:cNvPr>
          <p:cNvSpPr>
            <a:spLocks noGrp="1"/>
          </p:cNvSpPr>
          <p:nvPr>
            <p:ph type="ftr" sz="quarter" idx="3"/>
          </p:nvPr>
        </p:nvSpPr>
        <p:spPr/>
        <p:txBody>
          <a:bodyPr/>
          <a:lstStyle/>
          <a:p>
            <a:r>
              <a:rPr lang="en-US"/>
              <a:t>©2020 Trinity Health</a:t>
            </a:r>
            <a:endParaRPr lang="en-US" dirty="0"/>
          </a:p>
        </p:txBody>
      </p:sp>
      <p:sp>
        <p:nvSpPr>
          <p:cNvPr id="5" name="Slide Number Placeholder 4">
            <a:extLst>
              <a:ext uri="{FF2B5EF4-FFF2-40B4-BE49-F238E27FC236}">
                <a16:creationId xmlns:a16="http://schemas.microsoft.com/office/drawing/2014/main" id="{5BFE5464-324E-41E6-AE59-C59D9BE9B89F}"/>
              </a:ext>
            </a:extLst>
          </p:cNvPr>
          <p:cNvSpPr>
            <a:spLocks noGrp="1"/>
          </p:cNvSpPr>
          <p:nvPr>
            <p:ph type="sldNum" sz="quarter" idx="4"/>
          </p:nvPr>
        </p:nvSpPr>
        <p:spPr/>
        <p:txBody>
          <a:bodyPr/>
          <a:lstStyle/>
          <a:p>
            <a:fld id="{489F9553-C816-6842-8939-EE75ECF7EB2B}" type="slidenum">
              <a:rPr lang="en-US" smtClean="0"/>
              <a:pPr/>
              <a:t>5</a:t>
            </a:fld>
            <a:endParaRPr lang="en-US" dirty="0"/>
          </a:p>
        </p:txBody>
      </p:sp>
    </p:spTree>
    <p:extLst>
      <p:ext uri="{BB962C8B-B14F-4D97-AF65-F5344CB8AC3E}">
        <p14:creationId xmlns:p14="http://schemas.microsoft.com/office/powerpoint/2010/main" val="88544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6FAF1-9EE4-4EE9-BDF6-16270A948CC2}"/>
              </a:ext>
            </a:extLst>
          </p:cNvPr>
          <p:cNvSpPr>
            <a:spLocks noGrp="1"/>
          </p:cNvSpPr>
          <p:nvPr>
            <p:ph sz="half" idx="1"/>
          </p:nvPr>
        </p:nvSpPr>
        <p:spPr>
          <a:xfrm>
            <a:off x="400495" y="1166097"/>
            <a:ext cx="5921928" cy="3394472"/>
          </a:xfrm>
        </p:spPr>
        <p:txBody>
          <a:bodyPr>
            <a:normAutofit fontScale="92500"/>
          </a:bodyPr>
          <a:lstStyle/>
          <a:p>
            <a:pPr marL="0" indent="0">
              <a:buNone/>
            </a:pPr>
            <a:r>
              <a:rPr lang="en-US" dirty="0">
                <a:solidFill>
                  <a:schemeClr val="tx2"/>
                </a:solidFill>
              </a:rPr>
              <a:t>Live Your Whole Life</a:t>
            </a:r>
          </a:p>
          <a:p>
            <a:r>
              <a:rPr lang="en-US" dirty="0"/>
              <a:t>Benefits designed to support your health and well-being – body, mind and spirit</a:t>
            </a:r>
          </a:p>
          <a:p>
            <a:r>
              <a:rPr lang="en-US" dirty="0"/>
              <a:t>Video series provides high-level overview </a:t>
            </a:r>
            <a:br>
              <a:rPr lang="en-US" dirty="0"/>
            </a:br>
            <a:r>
              <a:rPr lang="en-US" dirty="0"/>
              <a:t>of comprehensive benefits available</a:t>
            </a:r>
          </a:p>
          <a:p>
            <a:r>
              <a:rPr lang="en-US" dirty="0"/>
              <a:t>Visit HR4U to review detailed benefit documents </a:t>
            </a:r>
          </a:p>
          <a:p>
            <a:pPr lvl="1"/>
            <a:r>
              <a:rPr lang="en-US" dirty="0">
                <a:hlinkClick r:id="rId3"/>
              </a:rPr>
              <a:t>https://hr4u.trinity-health.org</a:t>
            </a:r>
            <a:endParaRPr lang="en-US" dirty="0"/>
          </a:p>
          <a:p>
            <a:pPr marL="344488"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18A45F8-813E-4877-A0E9-9F98901FB279}"/>
              </a:ext>
            </a:extLst>
          </p:cNvPr>
          <p:cNvSpPr>
            <a:spLocks noGrp="1"/>
          </p:cNvSpPr>
          <p:nvPr>
            <p:ph type="ftr" sz="quarter" idx="3"/>
          </p:nvPr>
        </p:nvSpPr>
        <p:spPr/>
        <p:txBody>
          <a:bodyPr/>
          <a:lstStyle/>
          <a:p>
            <a:r>
              <a:rPr lang="en-US"/>
              <a:t>©2020 Trinity Health</a:t>
            </a:r>
            <a:endParaRPr lang="en-US" dirty="0"/>
          </a:p>
        </p:txBody>
      </p:sp>
      <p:sp>
        <p:nvSpPr>
          <p:cNvPr id="5" name="Slide Number Placeholder 4">
            <a:extLst>
              <a:ext uri="{FF2B5EF4-FFF2-40B4-BE49-F238E27FC236}">
                <a16:creationId xmlns:a16="http://schemas.microsoft.com/office/drawing/2014/main" id="{B1BC0E22-2FA1-49D8-B4C0-1F2C2D70C9C1}"/>
              </a:ext>
            </a:extLst>
          </p:cNvPr>
          <p:cNvSpPr>
            <a:spLocks noGrp="1"/>
          </p:cNvSpPr>
          <p:nvPr>
            <p:ph type="sldNum" sz="quarter" idx="4"/>
          </p:nvPr>
        </p:nvSpPr>
        <p:spPr/>
        <p:txBody>
          <a:bodyPr/>
          <a:lstStyle/>
          <a:p>
            <a:fld id="{489F9553-C816-6842-8939-EE75ECF7EB2B}" type="slidenum">
              <a:rPr lang="en-US" smtClean="0"/>
              <a:pPr/>
              <a:t>6</a:t>
            </a:fld>
            <a:endParaRPr lang="en-US" dirty="0"/>
          </a:p>
        </p:txBody>
      </p:sp>
      <p:sp>
        <p:nvSpPr>
          <p:cNvPr id="6" name="Title 5">
            <a:extLst>
              <a:ext uri="{FF2B5EF4-FFF2-40B4-BE49-F238E27FC236}">
                <a16:creationId xmlns:a16="http://schemas.microsoft.com/office/drawing/2014/main" id="{A44F9727-22C2-492E-9624-3C2DC204D747}"/>
              </a:ext>
            </a:extLst>
          </p:cNvPr>
          <p:cNvSpPr>
            <a:spLocks noGrp="1"/>
          </p:cNvSpPr>
          <p:nvPr>
            <p:ph type="title"/>
          </p:nvPr>
        </p:nvSpPr>
        <p:spPr/>
        <p:txBody>
          <a:bodyPr/>
          <a:lstStyle/>
          <a:p>
            <a:r>
              <a:rPr lang="en-US" dirty="0"/>
              <a:t>Trinity Health provides comprehensive benefits</a:t>
            </a:r>
          </a:p>
        </p:txBody>
      </p:sp>
      <p:pic>
        <p:nvPicPr>
          <p:cNvPr id="7" name="Picture 6">
            <a:extLst>
              <a:ext uri="{FF2B5EF4-FFF2-40B4-BE49-F238E27FC236}">
                <a16:creationId xmlns:a16="http://schemas.microsoft.com/office/drawing/2014/main" id="{D2260F7C-06E4-4807-A08F-DCCCA7A6C4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1918" r="8888"/>
          <a:stretch/>
        </p:blipFill>
        <p:spPr>
          <a:xfrm>
            <a:off x="6322422" y="1232410"/>
            <a:ext cx="2250969" cy="3050445"/>
          </a:xfrm>
          <a:prstGeom prst="rect">
            <a:avLst/>
          </a:prstGeom>
        </p:spPr>
      </p:pic>
    </p:spTree>
    <p:extLst>
      <p:ext uri="{BB962C8B-B14F-4D97-AF65-F5344CB8AC3E}">
        <p14:creationId xmlns:p14="http://schemas.microsoft.com/office/powerpoint/2010/main" val="105642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98D42-A962-45FD-B78D-79A135E8CAE0}"/>
              </a:ext>
            </a:extLst>
          </p:cNvPr>
          <p:cNvSpPr>
            <a:spLocks noGrp="1"/>
          </p:cNvSpPr>
          <p:nvPr>
            <p:ph sz="quarter" idx="12"/>
          </p:nvPr>
        </p:nvSpPr>
        <p:spPr/>
        <p:txBody>
          <a:bodyPr>
            <a:normAutofit fontScale="62500" lnSpcReduction="20000"/>
          </a:bodyPr>
          <a:lstStyle/>
          <a:p>
            <a:pPr marL="0" indent="0">
              <a:buNone/>
            </a:pPr>
            <a:r>
              <a:rPr lang="en-US" dirty="0">
                <a:solidFill>
                  <a:schemeClr val="tx2"/>
                </a:solidFill>
              </a:rPr>
              <a:t>Live Your Whole Life</a:t>
            </a:r>
          </a:p>
          <a:p>
            <a:r>
              <a:rPr lang="en-US" dirty="0"/>
              <a:t>Medical and pharmacy</a:t>
            </a:r>
          </a:p>
          <a:p>
            <a:r>
              <a:rPr lang="en-US" dirty="0"/>
              <a:t>Health Savings Account</a:t>
            </a:r>
          </a:p>
          <a:p>
            <a:r>
              <a:rPr lang="en-US" dirty="0"/>
              <a:t>Essential Assist with Health Reimbursement Account</a:t>
            </a:r>
          </a:p>
          <a:p>
            <a:r>
              <a:rPr lang="en-US" dirty="0"/>
              <a:t>Flexible spending accounts</a:t>
            </a:r>
          </a:p>
          <a:p>
            <a:r>
              <a:rPr lang="en-US" dirty="0"/>
              <a:t>Dental and vision</a:t>
            </a:r>
          </a:p>
          <a:p>
            <a:r>
              <a:rPr lang="en-US" dirty="0"/>
              <a:t>Life Insurance/AD&amp;D</a:t>
            </a:r>
          </a:p>
          <a:p>
            <a:r>
              <a:rPr lang="en-US" dirty="0"/>
              <a:t>Time Away from Work</a:t>
            </a:r>
          </a:p>
          <a:p>
            <a:r>
              <a:rPr lang="en-US" dirty="0"/>
              <a:t>Voluntary benefits</a:t>
            </a:r>
          </a:p>
          <a:p>
            <a:r>
              <a:rPr lang="en-US" dirty="0"/>
              <a:t>Retirement program</a:t>
            </a:r>
          </a:p>
          <a:p>
            <a:r>
              <a:rPr lang="en-US" dirty="0"/>
              <a:t>Well-being / Employee assistance program</a:t>
            </a:r>
          </a:p>
          <a:p>
            <a:r>
              <a:rPr lang="en-US" dirty="0"/>
              <a:t>Other benefits</a:t>
            </a:r>
          </a:p>
          <a:p>
            <a:r>
              <a:rPr lang="en-US" dirty="0"/>
              <a:t>Eligibility and enrollment</a:t>
            </a:r>
          </a:p>
          <a:p>
            <a:pPr marL="0" indent="0">
              <a:buNone/>
            </a:pPr>
            <a:endParaRPr lang="en-US" dirty="0"/>
          </a:p>
        </p:txBody>
      </p:sp>
      <p:sp>
        <p:nvSpPr>
          <p:cNvPr id="3" name="Title 2">
            <a:extLst>
              <a:ext uri="{FF2B5EF4-FFF2-40B4-BE49-F238E27FC236}">
                <a16:creationId xmlns:a16="http://schemas.microsoft.com/office/drawing/2014/main" id="{D1F96758-ABD1-493F-A18C-9B621E2DB869}"/>
              </a:ext>
            </a:extLst>
          </p:cNvPr>
          <p:cNvSpPr>
            <a:spLocks noGrp="1"/>
          </p:cNvSpPr>
          <p:nvPr>
            <p:ph type="title"/>
          </p:nvPr>
        </p:nvSpPr>
        <p:spPr/>
        <p:txBody>
          <a:bodyPr/>
          <a:lstStyle/>
          <a:p>
            <a:r>
              <a:rPr lang="en-US" dirty="0"/>
              <a:t>Check out all the episodes in the video series</a:t>
            </a:r>
          </a:p>
        </p:txBody>
      </p:sp>
      <p:sp>
        <p:nvSpPr>
          <p:cNvPr id="4" name="Footer Placeholder 3">
            <a:extLst>
              <a:ext uri="{FF2B5EF4-FFF2-40B4-BE49-F238E27FC236}">
                <a16:creationId xmlns:a16="http://schemas.microsoft.com/office/drawing/2014/main" id="{618B1BB4-6E38-48C1-BD04-0D59CAE9D2DF}"/>
              </a:ext>
            </a:extLst>
          </p:cNvPr>
          <p:cNvSpPr>
            <a:spLocks noGrp="1"/>
          </p:cNvSpPr>
          <p:nvPr>
            <p:ph type="ftr" sz="quarter" idx="3"/>
          </p:nvPr>
        </p:nvSpPr>
        <p:spPr/>
        <p:txBody>
          <a:bodyPr/>
          <a:lstStyle/>
          <a:p>
            <a:r>
              <a:rPr lang="en-US" dirty="0"/>
              <a:t>©2020 Trinity Health</a:t>
            </a:r>
          </a:p>
        </p:txBody>
      </p:sp>
      <p:sp>
        <p:nvSpPr>
          <p:cNvPr id="5" name="Slide Number Placeholder 4">
            <a:extLst>
              <a:ext uri="{FF2B5EF4-FFF2-40B4-BE49-F238E27FC236}">
                <a16:creationId xmlns:a16="http://schemas.microsoft.com/office/drawing/2014/main" id="{1173773D-56C5-4316-A00D-71E3084D6239}"/>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8" name="Picture 7">
            <a:extLst>
              <a:ext uri="{FF2B5EF4-FFF2-40B4-BE49-F238E27FC236}">
                <a16:creationId xmlns:a16="http://schemas.microsoft.com/office/drawing/2014/main" id="{04F8FAD5-E4EF-4176-80BB-122F7E844BFD}"/>
              </a:ext>
            </a:extLst>
          </p:cNvPr>
          <p:cNvPicPr>
            <a:picLocks noChangeAspect="1"/>
          </p:cNvPicPr>
          <p:nvPr/>
        </p:nvPicPr>
        <p:blipFill>
          <a:blip r:embed="rId3"/>
          <a:stretch>
            <a:fillRect/>
          </a:stretch>
        </p:blipFill>
        <p:spPr>
          <a:xfrm>
            <a:off x="6301320" y="999054"/>
            <a:ext cx="2321688" cy="3482532"/>
          </a:xfrm>
          <a:prstGeom prst="rect">
            <a:avLst/>
          </a:prstGeom>
        </p:spPr>
      </p:pic>
    </p:spTree>
    <p:extLst>
      <p:ext uri="{BB962C8B-B14F-4D97-AF65-F5344CB8AC3E}">
        <p14:creationId xmlns:p14="http://schemas.microsoft.com/office/powerpoint/2010/main" val="350434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82A9B-8623-42F4-83DE-374EE91F1482}"/>
              </a:ext>
            </a:extLst>
          </p:cNvPr>
          <p:cNvSpPr>
            <a:spLocks noGrp="1"/>
          </p:cNvSpPr>
          <p:nvPr>
            <p:ph sz="quarter" idx="12"/>
          </p:nvPr>
        </p:nvSpPr>
        <p:spPr/>
        <p:txBody>
          <a:bodyPr>
            <a:normAutofit fontScale="40000" lnSpcReduction="20000"/>
          </a:bodyPr>
          <a:lstStyle/>
          <a:p>
            <a:pPr marL="0" indent="0">
              <a:buNone/>
            </a:pPr>
            <a:r>
              <a:rPr lang="en-US" dirty="0"/>
              <a:t>The information provided in this summary is designed to assist you with understanding your options under Trinity Health’s welfare benefit plans and programs. It is only an overview and is not intended to be a comprehensive description of the benefit plans and programs available to you. It does not constitute a contract and is not meant to interpret, extend or change any plan or program provisions in any way. The summary plan descriptions and official plan and program documents describe the plans and programs in more detail and you should refer to these documents for answers to your specific questions regarding the plans and programs, including what services are covered by a plan. If there is a discrepancy between printed materials, the official plan and program documents will prevail. Trinity Health retains the right to make changes to or terminate its benefit plans and programs at any time, including making changes to comply with and exercise its options under the Affordable Care Act and other applicable laws.</a:t>
            </a:r>
          </a:p>
          <a:p>
            <a:pPr marL="0" indent="0">
              <a:buNone/>
            </a:pPr>
            <a:r>
              <a:rPr lang="en-US" dirty="0"/>
              <a:t>To view the summary plan descriptions and certificates of coverage, visit the </a:t>
            </a:r>
            <a:r>
              <a:rPr lang="en-US" dirty="0">
                <a:highlight>
                  <a:srgbClr val="FFFF00"/>
                </a:highlight>
              </a:rPr>
              <a:t>HR4U colleague portal at </a:t>
            </a:r>
            <a:r>
              <a:rPr lang="en-US" dirty="0">
                <a:highlight>
                  <a:srgbClr val="FFFF00"/>
                </a:highlight>
                <a:hlinkClick r:id="rId3"/>
              </a:rPr>
              <a:t>https://hr4u.trinity-health.org</a:t>
            </a:r>
            <a:r>
              <a:rPr lang="en-US" dirty="0"/>
              <a:t>. For any plan or program in which you participate, you also have the right to request a full printed copy of the summary plan description or certificate of coverage and other official plan or program documents from the colleague’s employer or Trinity Health Total Rewards Benefits &amp; Well- Being, 20555 Victor Parkway, Livonia, MI 48152. There will be no charge for the printed copies.</a:t>
            </a:r>
          </a:p>
          <a:p>
            <a:pPr marL="0" indent="0">
              <a:buNone/>
            </a:pPr>
            <a:r>
              <a:rPr lang="en-US" dirty="0"/>
              <a:t>All Trinity Health group health plans provide care coordination, care management, utilization review and referral services to help manage the healthcare provided to covered members. By enrolling in a Trinity Health group health plan you understand that the plan will provide services to manage each covered member’s care. These services may be provided through independent third-party administrators, a clinically integrated network of hospitals, physicians and other health care providers and professionals and other healthcare providers. Your participation in a Trinity Health group health plan means that the persons contracted to provide these services will have access to your personal health information, including health information you disclose through wellness programs and well-being activities. Trinity Health facilities and healthcare providers and professionals affiliated with Trinity Health facilities participate in certain clinically integrated networks. You may be contacted about your health care by a clinically integrated network, including by individuals at a Trinity Health facility or provider who are performing services for the clinically integrated network or directly for the group health plan. Information about your medical treatment at any facility and from any healthcare provider or professional may be accessed and used by individuals who work at a Trinity Health facility or provider (including your employer) participating in a clinically integrated network or the group health plan not only for treatment but also to manage and coordinate your healthcare. Any access to, use or disclosure of protected health information will comply with the privacy and security regulations under the Health Insurance Portability and Accountability Act and any applicable state privacy and security laws.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FF5E9B3-B550-42DD-B09E-3E6E9FF5D787}"/>
              </a:ext>
            </a:extLst>
          </p:cNvPr>
          <p:cNvSpPr>
            <a:spLocks noGrp="1"/>
          </p:cNvSpPr>
          <p:nvPr>
            <p:ph type="title"/>
          </p:nvPr>
        </p:nvSpPr>
        <p:spPr/>
        <p:txBody>
          <a:bodyPr/>
          <a:lstStyle/>
          <a:p>
            <a:r>
              <a:rPr lang="en-US" dirty="0"/>
              <a:t>Important Information</a:t>
            </a:r>
          </a:p>
        </p:txBody>
      </p:sp>
      <p:sp>
        <p:nvSpPr>
          <p:cNvPr id="4" name="Footer Placeholder 3">
            <a:extLst>
              <a:ext uri="{FF2B5EF4-FFF2-40B4-BE49-F238E27FC236}">
                <a16:creationId xmlns:a16="http://schemas.microsoft.com/office/drawing/2014/main" id="{6E566710-6E2C-4BDC-B24B-F7D17A5113C0}"/>
              </a:ext>
            </a:extLst>
          </p:cNvPr>
          <p:cNvSpPr>
            <a:spLocks noGrp="1"/>
          </p:cNvSpPr>
          <p:nvPr>
            <p:ph type="ftr" sz="quarter" idx="3"/>
          </p:nvPr>
        </p:nvSpPr>
        <p:spPr/>
        <p:txBody>
          <a:bodyPr/>
          <a:lstStyle/>
          <a:p>
            <a:r>
              <a:rPr lang="en-US"/>
              <a:t>©2019 Trinity Health</a:t>
            </a:r>
            <a:endParaRPr lang="en-US" dirty="0"/>
          </a:p>
        </p:txBody>
      </p:sp>
      <p:sp>
        <p:nvSpPr>
          <p:cNvPr id="5" name="Slide Number Placeholder 4">
            <a:extLst>
              <a:ext uri="{FF2B5EF4-FFF2-40B4-BE49-F238E27FC236}">
                <a16:creationId xmlns:a16="http://schemas.microsoft.com/office/drawing/2014/main" id="{98870FFE-4304-4E6A-990A-87E79A7DC8A4}"/>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320080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5" y="0"/>
            <a:ext cx="9141289" cy="5159747"/>
          </a:xfrm>
          <a:prstGeom prst="rect">
            <a:avLst/>
          </a:prstGeom>
        </p:spPr>
      </p:pic>
    </p:spTree>
    <p:extLst>
      <p:ext uri="{BB962C8B-B14F-4D97-AF65-F5344CB8AC3E}">
        <p14:creationId xmlns:p14="http://schemas.microsoft.com/office/powerpoint/2010/main" val="3711729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1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5CF6746CADB541B8704E3A76B43D75" ma:contentTypeVersion="0" ma:contentTypeDescription="Create a new document." ma:contentTypeScope="" ma:versionID="3d1b3bda66ff206962cbffb4b1f19dd6">
  <xsd:schema xmlns:xsd="http://www.w3.org/2001/XMLSchema" xmlns:xs="http://www.w3.org/2001/XMLSchema" xmlns:p="http://schemas.microsoft.com/office/2006/metadata/properties" xmlns:ns2="4b91531d-a4f7-47e3-8687-1e7e838a3343" targetNamespace="http://schemas.microsoft.com/office/2006/metadata/properties" ma:root="true" ma:fieldsID="0343b9f753f350af6d0219bbd4f1bbc3" ns2:_="">
    <xsd:import namespace="4b91531d-a4f7-47e3-8687-1e7e838a334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b91531d-a4f7-47e3-8687-1e7e838a3343">VWZWURQ6C24W-2684-23</_dlc_DocId>
    <_dlc_DocIdUrl xmlns="4b91531d-a4f7-47e3-8687-1e7e838a3343">
      <Url>http://content.che.org/sysoff/mc/_layouts/DocIdRedir.aspx?ID=VWZWURQ6C24W-2684-23</Url>
      <Description>VWZWURQ6C24W-2684-23</Description>
    </_dlc_DocIdUrl>
  </documentManagement>
</p:properties>
</file>

<file path=customXml/itemProps1.xml><?xml version="1.0" encoding="utf-8"?>
<ds:datastoreItem xmlns:ds="http://schemas.openxmlformats.org/officeDocument/2006/customXml" ds:itemID="{1F78F947-66A3-4B2D-A65A-DD43B04E6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3.xml><?xml version="1.0" encoding="utf-8"?>
<ds:datastoreItem xmlns:ds="http://schemas.openxmlformats.org/officeDocument/2006/customXml" ds:itemID="{1E2435B7-6774-4581-B2BB-770337A5A823}">
  <ds:schemaRefs>
    <ds:schemaRef ds:uri="http://schemas.microsoft.com/sharepoint/events"/>
  </ds:schemaRefs>
</ds:datastoreItem>
</file>

<file path=customXml/itemProps4.xml><?xml version="1.0" encoding="utf-8"?>
<ds:datastoreItem xmlns:ds="http://schemas.openxmlformats.org/officeDocument/2006/customXml" ds:itemID="{A189451C-B86D-43F5-AA06-34D722258368}">
  <ds:schemaRefs>
    <ds:schemaRef ds:uri="4b91531d-a4f7-47e3-8687-1e7e838a3343"/>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14562</TotalTime>
  <Words>1323</Words>
  <Application>Microsoft Office PowerPoint</Application>
  <PresentationFormat>On-screen Show (16:9)</PresentationFormat>
  <Paragraphs>139</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Main Content Slide Layout</vt:lpstr>
      <vt:lpstr>1_Main Content Slide Layout</vt:lpstr>
      <vt:lpstr>Benefits Orientation</vt:lpstr>
      <vt:lpstr>Our Mission</vt:lpstr>
      <vt:lpstr>Today, Trinity Health is a 22-state national leader  in health care</vt:lpstr>
      <vt:lpstr>Our Tax-Exempt Status</vt:lpstr>
      <vt:lpstr>Our colleagues are key to achieving our Vision</vt:lpstr>
      <vt:lpstr>Trinity Health provides comprehensive benefits</vt:lpstr>
      <vt:lpstr>Check out all the episodes in the video series</vt:lpstr>
      <vt:lpstr>Important Information</vt:lpstr>
      <vt:lpstr>PowerPoint Presentation</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Candice Thomas</cp:lastModifiedBy>
  <cp:revision>339</cp:revision>
  <cp:lastPrinted>2015-03-20T16:41:08Z</cp:lastPrinted>
  <dcterms:created xsi:type="dcterms:W3CDTF">2015-06-01T18:54:58Z</dcterms:created>
  <dcterms:modified xsi:type="dcterms:W3CDTF">2021-08-09T13:37:01Z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0x010100E75CF6746CADB541B8704E3A76B43D75</vt:lpwstr>
  </property>
  <property fmtid="{D5CDD505-2E9C-101B-9397-08002B2CF9AE}" pid="3" name="_dlc_DocIdItemGuid">
    <vt:lpwstr>13334aa1-c854-4350-9b84-cf13f57fa411</vt:lpwstr>
  </property>
</Properties>
</file>