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8" d="100"/>
          <a:sy n="108" d="100"/>
        </p:scale>
        <p:origin x="1142"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anding.virginpulse.com/liveyourwholelif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13</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384439293"/>
              </p:ext>
            </p:extLst>
          </p:nvPr>
        </p:nvGraphicFramePr>
        <p:xfrm>
          <a:off x="159833" y="803141"/>
          <a:ext cx="8873553" cy="3556138"/>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kern="1200" dirty="0">
                          <a:solidFill>
                            <a:schemeClr val="tx1"/>
                          </a:solidFill>
                          <a:effectLst/>
                          <a:latin typeface="+mn-lt"/>
                          <a:ea typeface="+mn-ea"/>
                          <a:cs typeface="+mn-cs"/>
                        </a:rPr>
                        <a:t>Due to the Labor Day holiday on Monday, Sept. 7, the Trinity Health Huddle Notes will resume on Tuesday, Sept. 8.</a:t>
                      </a:r>
                    </a:p>
                    <a:p>
                      <a:r>
                        <a:rPr lang="en-US" sz="1000" kern="1200" dirty="0">
                          <a:solidFill>
                            <a:schemeClr val="tx1"/>
                          </a:solidFill>
                          <a:effectLst/>
                          <a:latin typeface="+mn-lt"/>
                          <a:ea typeface="+mn-ea"/>
                          <a:cs typeface="+mn-cs"/>
                        </a:rPr>
                        <a:t>Have a safe and enjoyable holiday.</a:t>
                      </a:r>
                    </a:p>
                    <a:p>
                      <a:endParaRPr lang="en-US" sz="1000" dirty="0">
                        <a:solidFill>
                          <a:schemeClr val="tx1"/>
                        </a:solidFill>
                        <a:effectLst/>
                        <a:latin typeface="+mn-lt"/>
                        <a:ea typeface="Times New Roman" panose="02020603050405020304" pitchFamily="18" charset="0"/>
                        <a:cs typeface="Times New Roman" panose="02020603050405020304" pitchFamily="18" charset="0"/>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Live Your Whole Life Well-being Tools and Resources are Available</a:t>
                      </a:r>
                    </a:p>
                    <a:p>
                      <a:endParaRPr lang="en-US" sz="10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It is critical for us all to be mindful of our well-being, especially during this pandemic. Live Your Whole Life has tools and resources available to support you and your loved ones. They are committed to supporting your holistic health needs. These tools and resources are available to all Trinity Health colleagues. Visit: </a:t>
                      </a:r>
                      <a:r>
                        <a:rPr lang="en-US" sz="1000" u="sng" kern="1200" dirty="0">
                          <a:solidFill>
                            <a:schemeClr val="tx1"/>
                          </a:solidFill>
                          <a:effectLst/>
                          <a:latin typeface="+mn-lt"/>
                          <a:ea typeface="+mn-ea"/>
                          <a:cs typeface="+mn-cs"/>
                          <a:hlinkClick r:id="rId2"/>
                        </a:rPr>
                        <a:t>https://landing.virginpulse.com/liveyourwholelife/</a:t>
                      </a:r>
                      <a:endParaRPr lang="en-US" sz="1000" kern="1200" dirty="0">
                        <a:solidFill>
                          <a:schemeClr val="tx1"/>
                        </a:solidFill>
                        <a:effectLst/>
                        <a:latin typeface="+mn-lt"/>
                        <a:ea typeface="+mn-ea"/>
                        <a:cs typeface="+mn-cs"/>
                      </a:endParaRPr>
                    </a:p>
                    <a:p>
                      <a:endParaRPr lang="en-US" sz="4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infopath/2007/PartnerControls"/>
    <ds:schemaRef ds:uri="e6ab4244-9723-42db-8dd8-af501f8ebc00"/>
    <ds:schemaRef ds:uri="http://schemas.microsoft.com/office/2006/metadata/properties"/>
  </ds:schemaRefs>
</ds:datastoreItem>
</file>

<file path=customXml/itemProps2.xml><?xml version="1.0" encoding="utf-8"?>
<ds:datastoreItem xmlns:ds="http://schemas.openxmlformats.org/officeDocument/2006/customXml" ds:itemID="{A14F30B6-1820-46D7-853D-8694B8FA5C50}"/>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2629</TotalTime>
  <Words>212</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Ned Burels</cp:lastModifiedBy>
  <cp:revision>265</cp:revision>
  <cp:lastPrinted>2015-03-20T16:41:08Z</cp:lastPrinted>
  <dcterms:created xsi:type="dcterms:W3CDTF">2015-06-01T18:54:58Z</dcterms:created>
  <dcterms:modified xsi:type="dcterms:W3CDTF">2020-09-03T18:05:00Z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