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 id="4" name="Stefanie Frenkel" initials="SF" lastIdx="1" clrIdx="3">
    <p:extLst>
      <p:ext uri="{19B8F6BF-5375-455C-9EA6-DF929625EA0E}">
        <p15:presenceInfo xmlns:p15="http://schemas.microsoft.com/office/powerpoint/2012/main" userId="S::Stefanie.Frenkel@trinity-health.org::60c68471-5605-4ab7-a0ff-99f70689cff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5232" autoAdjust="0"/>
  </p:normalViewPr>
  <p:slideViewPr>
    <p:cSldViewPr snapToGrid="0">
      <p:cViewPr varScale="1">
        <p:scale>
          <a:sx n="108" d="100"/>
          <a:sy n="108" d="100"/>
        </p:scale>
        <p:origin x="1142" y="82"/>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9/3/2020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9/3/2020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682711" y="111764"/>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landing.virginpulse.com/liveyourwholelife/"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4425871" y="204103"/>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523130"/>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July 13</a:t>
            </a: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1384439293"/>
              </p:ext>
            </p:extLst>
          </p:nvPr>
        </p:nvGraphicFramePr>
        <p:xfrm>
          <a:off x="159833" y="803141"/>
          <a:ext cx="8873553" cy="3556138"/>
        </p:xfrm>
        <a:graphic>
          <a:graphicData uri="http://schemas.openxmlformats.org/drawingml/2006/table">
            <a:tbl>
              <a:tblPr firstRow="1" firstCol="1" bandRow="1"/>
              <a:tblGrid>
                <a:gridCol w="4362128">
                  <a:extLst>
                    <a:ext uri="{9D8B030D-6E8A-4147-A177-3AD203B41FA5}">
                      <a16:colId xmlns:a16="http://schemas.microsoft.com/office/drawing/2014/main" val="2472197640"/>
                    </a:ext>
                  </a:extLst>
                </a:gridCol>
                <a:gridCol w="138191">
                  <a:extLst>
                    <a:ext uri="{9D8B030D-6E8A-4147-A177-3AD203B41FA5}">
                      <a16:colId xmlns:a16="http://schemas.microsoft.com/office/drawing/2014/main" val="1379072303"/>
                    </a:ext>
                  </a:extLst>
                </a:gridCol>
                <a:gridCol w="4373234">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Leader Please 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361385">
                <a:tc>
                  <a:txBody>
                    <a:bodyPr/>
                    <a:lstStyle/>
                    <a:p>
                      <a:r>
                        <a:rPr lang="en-US" sz="1000" kern="1200" dirty="0">
                          <a:solidFill>
                            <a:schemeClr val="tx1"/>
                          </a:solidFill>
                          <a:effectLst/>
                          <a:latin typeface="+mn-lt"/>
                          <a:ea typeface="+mn-ea"/>
                          <a:cs typeface="+mn-cs"/>
                        </a:rPr>
                        <a:t>Due to the Labor Day holiday on Monday, Sept. 7, the Trinity Health Huddle Notes will resume on Tuesday, Sept. 8.</a:t>
                      </a:r>
                    </a:p>
                    <a:p>
                      <a:r>
                        <a:rPr lang="en-US" sz="1000" kern="1200" dirty="0">
                          <a:solidFill>
                            <a:schemeClr val="tx1"/>
                          </a:solidFill>
                          <a:effectLst/>
                          <a:latin typeface="+mn-lt"/>
                          <a:ea typeface="+mn-ea"/>
                          <a:cs typeface="+mn-cs"/>
                        </a:rPr>
                        <a:t>Have a safe and enjoyable holiday.</a:t>
                      </a:r>
                    </a:p>
                    <a:p>
                      <a:endParaRPr lang="en-US" sz="1000" dirty="0">
                        <a:solidFill>
                          <a:schemeClr val="tx1"/>
                        </a:solidFill>
                        <a:effectLst/>
                        <a:latin typeface="+mn-lt"/>
                        <a:ea typeface="Times New Roman" panose="02020603050405020304" pitchFamily="18" charset="0"/>
                        <a:cs typeface="Times New Roman" panose="02020603050405020304" pitchFamily="18" charset="0"/>
                      </a:endParaRP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b="1" kern="1200" dirty="0">
                          <a:solidFill>
                            <a:schemeClr val="tx1"/>
                          </a:solidFill>
                          <a:effectLst/>
                          <a:latin typeface="+mn-lt"/>
                          <a:ea typeface="+mn-ea"/>
                          <a:cs typeface="+mn-cs"/>
                        </a:rPr>
                        <a:t>Live Your Whole Life Well-being Tools and Resources are Available</a:t>
                      </a:r>
                    </a:p>
                    <a:p>
                      <a:endParaRPr lang="en-US" sz="1000" kern="1200" dirty="0">
                        <a:solidFill>
                          <a:schemeClr val="tx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US" sz="1000" kern="1200" dirty="0">
                          <a:solidFill>
                            <a:schemeClr val="tx1"/>
                          </a:solidFill>
                          <a:effectLst/>
                          <a:latin typeface="+mn-lt"/>
                          <a:ea typeface="+mn-ea"/>
                          <a:cs typeface="+mn-cs"/>
                        </a:rPr>
                        <a:t>It is critical for us all to be mindful of our well-being, especially during this pandemic. Live Your Whole Life has tools and resources available to support you and your loved ones. They are committed to supporting your holistic health needs. These tools and resources are available to all Trinity Health colleagues. Visit: </a:t>
                      </a:r>
                      <a:r>
                        <a:rPr lang="en-US" sz="1000" u="sng" kern="1200" dirty="0">
                          <a:solidFill>
                            <a:schemeClr val="tx1"/>
                          </a:solidFill>
                          <a:effectLst/>
                          <a:latin typeface="+mn-lt"/>
                          <a:ea typeface="+mn-ea"/>
                          <a:cs typeface="+mn-cs"/>
                          <a:hlinkClick r:id="rId2"/>
                        </a:rPr>
                        <a:t>https://landing.virginpulse.com/liveyourwholelife/</a:t>
                      </a:r>
                      <a:endParaRPr lang="en-US" sz="1000" kern="1200" dirty="0">
                        <a:solidFill>
                          <a:schemeClr val="tx1"/>
                        </a:solidFill>
                        <a:effectLst/>
                        <a:latin typeface="+mn-lt"/>
                        <a:ea typeface="+mn-ea"/>
                        <a:cs typeface="+mn-cs"/>
                      </a:endParaRPr>
                    </a:p>
                    <a:p>
                      <a:endParaRPr lang="en-US" sz="400" kern="1200" dirty="0">
                        <a:solidFill>
                          <a:schemeClr val="tx1"/>
                        </a:solidFill>
                        <a:effectLst/>
                        <a:latin typeface="+mn-lt"/>
                        <a:ea typeface="+mn-ea"/>
                        <a:cs typeface="+mn-cs"/>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189451C-B86D-43F5-AA06-34D722258368}">
  <ds:schemaRefs>
    <ds:schemaRef ds:uri="2f9963b4-3c35-4578-b1ba-a166f880c2d2"/>
    <ds:schemaRef ds:uri="http://www.w3.org/XML/1998/namespace"/>
    <ds:schemaRef ds:uri="http://schemas.microsoft.com/office/2006/documentManagement/types"/>
    <ds:schemaRef ds:uri="http://purl.org/dc/terms/"/>
    <ds:schemaRef ds:uri="http://purl.org/dc/dcmitype/"/>
    <ds:schemaRef ds:uri="http://schemas.openxmlformats.org/package/2006/metadata/core-properties"/>
    <ds:schemaRef ds:uri="http://purl.org/dc/elements/1.1/"/>
    <ds:schemaRef ds:uri="http://schemas.microsoft.com/office/infopath/2007/PartnerControls"/>
    <ds:schemaRef ds:uri="e6ab4244-9723-42db-8dd8-af501f8ebc00"/>
    <ds:schemaRef ds:uri="http://schemas.microsoft.com/office/2006/metadata/properties"/>
  </ds:schemaRefs>
</ds:datastoreItem>
</file>

<file path=customXml/itemProps2.xml><?xml version="1.0" encoding="utf-8"?>
<ds:datastoreItem xmlns:ds="http://schemas.openxmlformats.org/officeDocument/2006/customXml" ds:itemID="{A14F30B6-1820-46D7-853D-8694B8FA5C50}"/>
</file>

<file path=customXml/itemProps3.xml><?xml version="1.0" encoding="utf-8"?>
<ds:datastoreItem xmlns:ds="http://schemas.openxmlformats.org/officeDocument/2006/customXml" ds:itemID="{AC88FC6E-F497-4A21-9773-B9F3D9265D3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2629</TotalTime>
  <Words>212</Words>
  <Application>Microsoft Office PowerPoint</Application>
  <PresentationFormat>On-screen Show (16:9)</PresentationFormat>
  <Paragraphs>30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Ned Burels</cp:lastModifiedBy>
  <cp:revision>265</cp:revision>
  <cp:lastPrinted>2015-03-20T16:41:08Z</cp:lastPrinted>
  <dcterms:created xsi:type="dcterms:W3CDTF">2015-06-01T18:54:58Z</dcterms:created>
  <dcterms:modified xsi:type="dcterms:W3CDTF">2020-09-03T18:05:00Z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