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103" d="100"/>
          <a:sy n="103" d="100"/>
        </p:scale>
        <p:origin x="1214"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5/19/2020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5/19/2020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May 19,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4185291460"/>
              </p:ext>
            </p:extLst>
          </p:nvPr>
        </p:nvGraphicFramePr>
        <p:xfrm>
          <a:off x="156117" y="803485"/>
          <a:ext cx="8824332" cy="3651933"/>
        </p:xfrm>
        <a:graphic>
          <a:graphicData uri="http://schemas.openxmlformats.org/drawingml/2006/table">
            <a:tbl>
              <a:tblPr firstRow="1" firstCol="1" bandRow="1"/>
              <a:tblGrid>
                <a:gridCol w="4288861">
                  <a:extLst>
                    <a:ext uri="{9D8B030D-6E8A-4147-A177-3AD203B41FA5}">
                      <a16:colId xmlns:a16="http://schemas.microsoft.com/office/drawing/2014/main" val="2472197640"/>
                    </a:ext>
                  </a:extLst>
                </a:gridCol>
                <a:gridCol w="169355">
                  <a:extLst>
                    <a:ext uri="{9D8B030D-6E8A-4147-A177-3AD203B41FA5}">
                      <a16:colId xmlns:a16="http://schemas.microsoft.com/office/drawing/2014/main" val="1379072303"/>
                    </a:ext>
                  </a:extLst>
                </a:gridCol>
                <a:gridCol w="436611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a:t>
                      </a:r>
                      <a:r>
                        <a:rPr lang="en-US" sz="1100" b="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Leader Please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r>
                        <a:rPr lang="en-US" sz="1000" b="1" kern="1200" dirty="0">
                          <a:solidFill>
                            <a:schemeClr val="tx1"/>
                          </a:solidFill>
                          <a:effectLst/>
                          <a:latin typeface="+mn-lt"/>
                          <a:ea typeface="+mn-ea"/>
                          <a:cs typeface="+mn-cs"/>
                        </a:rPr>
                        <a:t>Flatten the Curve</a:t>
                      </a:r>
                    </a:p>
                    <a:p>
                      <a:r>
                        <a:rPr lang="en-US" sz="1000" kern="1200" dirty="0">
                          <a:solidFill>
                            <a:schemeClr val="tx1"/>
                          </a:solidFill>
                          <a:effectLst/>
                          <a:latin typeface="+mn-lt"/>
                          <a:ea typeface="+mn-ea"/>
                          <a:cs typeface="+mn-cs"/>
                        </a:rPr>
                        <a:t>Keeping a safe space between you and others is one of the best ways to contain and slow down the spread of the COVID-19 virus. Trinity Health supports social distancing and recommends each of us do our part to maintain at least six feet between ourselves and others to keep our friends, families and communities safe. Until an alternative is available, social distancing will continue to flatten the curve and support the nationwide effort to prevent hospitals from becoming overwhelmed. It is key to protecting our communities</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272577">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“I communicate clearly and directly with others when a high-risk situation exists.” </a:t>
                      </a:r>
                      <a:r>
                        <a:rPr lang="en-US" sz="1000" kern="1200" dirty="0">
                          <a:solidFill>
                            <a:schemeClr val="tx1"/>
                          </a:solidFill>
                          <a:effectLst/>
                          <a:latin typeface="+mn-lt"/>
                          <a:ea typeface="+mn-ea"/>
                          <a:cs typeface="+mn-cs"/>
                        </a:rPr>
                        <a:t>   </a:t>
                      </a:r>
                    </a:p>
                    <a:p>
                      <a:r>
                        <a:rPr lang="en-US" sz="1000" kern="1200" dirty="0">
                          <a:solidFill>
                            <a:schemeClr val="tx1"/>
                          </a:solidFill>
                          <a:effectLst/>
                          <a:latin typeface="+mn-lt"/>
                          <a:ea typeface="+mn-ea"/>
                          <a:cs typeface="+mn-cs"/>
                        </a:rPr>
                        <a:t>Our core value of Justice calls for the advancement of right relationships. We strive to make our ministries a place of safety and easy communication for our colleagues and for those that we serve. In these times of crisis, please let your voice be heard when you have any concerns.</a:t>
                      </a:r>
                      <a:endParaRPr lang="en-US" sz="400" b="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3C242ECB-44D6-40AF-8D64-5E2B7CFD1D3A}"/>
</file>

<file path=customXml/itemProps3.xml><?xml version="1.0" encoding="utf-8"?>
<ds:datastoreItem xmlns:ds="http://schemas.openxmlformats.org/officeDocument/2006/customXml" ds:itemID="{A189451C-B86D-43F5-AA06-34D722258368}">
  <ds:schemaRefs>
    <ds:schemaRef ds:uri="http://schemas.microsoft.com/office/2006/metadata/properties"/>
    <ds:schemaRef ds:uri="http://purl.org/dc/terms/"/>
    <ds:schemaRef ds:uri="http://www.w3.org/XML/1998/namespace"/>
    <ds:schemaRef ds:uri="e6ab4244-9723-42db-8dd8-af501f8ebc00"/>
    <ds:schemaRef ds:uri="http://purl.org/dc/elements/1.1/"/>
    <ds:schemaRef ds:uri="http://purl.org/dc/dcmitype/"/>
    <ds:schemaRef ds:uri="http://schemas.microsoft.com/office/2006/documentManagement/types"/>
    <ds:schemaRef ds:uri="2f9963b4-3c35-4578-b1ba-a166f880c2d2"/>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1406</TotalTime>
  <Words>208</Words>
  <Application>Microsoft Office PowerPoint</Application>
  <PresentationFormat>On-screen Show (16:9)</PresentationFormat>
  <Paragraphs>30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126</cp:revision>
  <cp:lastPrinted>2015-03-20T16:41:08Z</cp:lastPrinted>
  <dcterms:created xsi:type="dcterms:W3CDTF">2015-06-01T18:54:58Z</dcterms:created>
  <dcterms:modified xsi:type="dcterms:W3CDTF">2020-05-19T14:04:42Z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