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98" d="100"/>
          <a:sy n="98" d="100"/>
        </p:scale>
        <p:origin x="1358"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7/7/2020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7/7/2020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July 7</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784507579"/>
              </p:ext>
            </p:extLst>
          </p:nvPr>
        </p:nvGraphicFramePr>
        <p:xfrm>
          <a:off x="159834" y="810515"/>
          <a:ext cx="8824332" cy="398317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As a health care organization that is committed to public health and the common good, Trinity Health is a steadfast advocate for the simple, commonsense steps that are proven to help stop the spread of COVID-19: wearing a face mask, maintaining physical distancing and washing hands. Like other public health crises that we have faced in the past, COVID-19 requires a united front to protect our communities and </a:t>
                      </a:r>
                      <a:r>
                        <a:rPr lang="en-US" sz="1000" kern="1200">
                          <a:solidFill>
                            <a:schemeClr val="tx1"/>
                          </a:solidFill>
                          <a:effectLst/>
                          <a:latin typeface="+mn-lt"/>
                          <a:ea typeface="+mn-ea"/>
                          <a:cs typeface="+mn-cs"/>
                        </a:rPr>
                        <a:t>save lives. </a:t>
                      </a:r>
                      <a:r>
                        <a:rPr lang="en-US" sz="1000" kern="1200" dirty="0">
                          <a:solidFill>
                            <a:schemeClr val="tx1"/>
                          </a:solidFill>
                          <a:effectLst/>
                          <a:latin typeface="+mn-lt"/>
                          <a:ea typeface="+mn-ea"/>
                          <a:cs typeface="+mn-cs"/>
                        </a:rPr>
                        <a:t>We are grateful to everyone who has shared these messages and is helping to slow the pandemic – demonstrating that we can stay socially connected while remaining physically distant. This is important for us all, because improving public health behaviors will lead to faster recovery of our nation’s economic health. </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Connect with Colleagues on Yammer in Moments of Prayer</a:t>
                      </a:r>
                    </a:p>
                    <a:p>
                      <a:r>
                        <a:rPr lang="en-US" sz="1000" b="0" i="0" kern="1200" dirty="0">
                          <a:solidFill>
                            <a:schemeClr val="tx1"/>
                          </a:solidFill>
                          <a:effectLst/>
                          <a:latin typeface="+mn-lt"/>
                          <a:ea typeface="+mn-ea"/>
                          <a:cs typeface="+mn-cs"/>
                        </a:rPr>
                        <a:t>As we face the COVID-19 pandemic together and in the spirit of solidarity, Trinity Health invites all colleagues to join in a System-wide moment of prayer on Yammer. Every Monday, Wednesday and Friday at 1 p.m. ET, colleagues unite to pray for: those suffering with COVID-19, their families, our colleagues working with those affected by the virus, and their families. To join in prayer on Yammer, go to the prayer site and click "join."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A189451C-B86D-43F5-AA06-34D722258368}">
  <ds:schemaRefs>
    <ds:schemaRef ds:uri="http://www.w3.org/XML/1998/namespace"/>
    <ds:schemaRef ds:uri="e6ab4244-9723-42db-8dd8-af501f8ebc00"/>
    <ds:schemaRef ds:uri="2f9963b4-3c35-4578-b1ba-a166f880c2d2"/>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500FEEB4-E24B-46E7-9B4E-BCB9605A9BDD}"/>
</file>

<file path=docProps/app.xml><?xml version="1.0" encoding="utf-8"?>
<Properties xmlns="http://schemas.openxmlformats.org/officeDocument/2006/extended-properties" xmlns:vt="http://schemas.openxmlformats.org/officeDocument/2006/docPropsVTypes">
  <Template>TrinityHealth_PPTtemplate.potx</Template>
  <TotalTime>2466</TotalTime>
  <Words>262</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248</cp:revision>
  <cp:lastPrinted>2015-03-20T16:41:08Z</cp:lastPrinted>
  <dcterms:created xsi:type="dcterms:W3CDTF">2015-06-01T18:54:58Z</dcterms:created>
  <dcterms:modified xsi:type="dcterms:W3CDTF">2020-07-07T13:18:46Z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