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7" r:id="rId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McLaughlin" initials="JM" lastIdx="4" clrIdx="0">
    <p:extLst>
      <p:ext uri="{19B8F6BF-5375-455C-9EA6-DF929625EA0E}">
        <p15:presenceInfo xmlns:p15="http://schemas.microsoft.com/office/powerpoint/2012/main" userId="S-1-5-21-816263271-3694610053-3590786942-1793798" providerId="AD"/>
      </p:ext>
    </p:extLst>
  </p:cmAuthor>
  <p:cmAuthor id="2" name="Justin McLaughlin" initials="JM [2]" lastIdx="1" clrIdx="1">
    <p:extLst>
      <p:ext uri="{19B8F6BF-5375-455C-9EA6-DF929625EA0E}">
        <p15:presenceInfo xmlns:p15="http://schemas.microsoft.com/office/powerpoint/2012/main" userId="S::Justin.McLaughlin@trinity-health.org::48c7f6b7-1dff-4df7-8e7e-c6135684f334" providerId="AD"/>
      </p:ext>
    </p:extLst>
  </p:cmAuthor>
  <p:cmAuthor id="3" name="Justin McLaughlin" initials="JM [3]" lastIdx="5" clrIdx="2">
    <p:extLst>
      <p:ext uri="{19B8F6BF-5375-455C-9EA6-DF929625EA0E}">
        <p15:presenceInfo xmlns:p15="http://schemas.microsoft.com/office/powerpoint/2012/main" userId="S::justin.mclaughlin@trinnovate.org::2485ea14-2726-4417-9087-2b504cb82e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9D2F"/>
    <a:srgbClr val="658D1B"/>
    <a:srgbClr val="54565B"/>
    <a:srgbClr val="312C2B"/>
    <a:srgbClr val="443D3E"/>
    <a:srgbClr val="6E2585"/>
    <a:srgbClr val="99D156"/>
    <a:srgbClr val="24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4663"/>
  </p:normalViewPr>
  <p:slideViewPr>
    <p:cSldViewPr snapToGrid="0">
      <p:cViewPr varScale="1">
        <p:scale>
          <a:sx n="103" d="100"/>
          <a:sy n="103" d="100"/>
        </p:scale>
        <p:origin x="1214" y="77"/>
      </p:cViewPr>
      <p:guideLst>
        <p:guide orient="horz" pos="3005"/>
        <p:guide pos="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5755622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2" y="3236192"/>
            <a:ext cx="3050947" cy="926494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/>
              <a:t>Presenter’s Name Here</a:t>
            </a:r>
            <a:br>
              <a:rPr lang="en-US"/>
            </a:br>
            <a:r>
              <a:rPr lang="en-US"/>
              <a:t>Title Here</a:t>
            </a:r>
            <a:br>
              <a:rPr lang="en-US"/>
            </a:br>
            <a:r>
              <a:rPr lang="en-US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17889" y="1819807"/>
            <a:ext cx="5755623" cy="752215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440425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rgbClr val="4C9D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999054"/>
            <a:ext cx="8236688" cy="3601521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913" indent="-225425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88" indent="-174625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7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3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2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2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89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C29A-80D2-466B-BB8A-8CAD01F5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5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149482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5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377" y="717140"/>
            <a:ext cx="9143245" cy="82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9" y="473800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8" r:id="rId3"/>
    <p:sldLayoutId id="2147483653" r:id="rId4"/>
    <p:sldLayoutId id="2147483665" r:id="rId5"/>
    <p:sldLayoutId id="2147483666" r:id="rId6"/>
    <p:sldLayoutId id="2147483677" r:id="rId7"/>
    <p:sldLayoutId id="2147483679" r:id="rId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913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88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690B79-A5B3-44C5-8B87-F12B8D33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00" y="160346"/>
            <a:ext cx="3762956" cy="4986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Trinity Health Leadership System</a:t>
            </a:r>
            <a:br>
              <a:rPr lang="en-US" sz="1400" dirty="0"/>
            </a:br>
            <a:r>
              <a:rPr lang="en-US" sz="2000" b="1" dirty="0"/>
              <a:t>Huddle Notes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3223F-9AB8-4ABF-AD9E-6BCBA6C6F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2728" y="4872851"/>
            <a:ext cx="3835387" cy="186901"/>
          </a:xfrm>
        </p:spPr>
        <p:txBody>
          <a:bodyPr rIns="0"/>
          <a:lstStyle/>
          <a:p>
            <a:r>
              <a:rPr lang="en-US" dirty="0"/>
              <a:t>©2020 Trinity Health, All Rights Reserved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9087359B-0A53-4F26-9522-E093C0EE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6147" y="229506"/>
            <a:ext cx="1548285" cy="280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RHM LOGO HERE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60EDC57-8719-4232-BEE3-BA7E444F9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515" y="493634"/>
            <a:ext cx="1548285" cy="14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April </a:t>
            </a:r>
            <a:r>
              <a:rPr lang="en-US" sz="900" b="1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27</a:t>
            </a: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2020</a:t>
            </a:r>
            <a:endParaRPr lang="en-US" sz="9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170B1D9-F490-485D-9402-BFEE5D51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43916"/>
              </p:ext>
            </p:extLst>
          </p:nvPr>
        </p:nvGraphicFramePr>
        <p:xfrm>
          <a:off x="273319" y="877825"/>
          <a:ext cx="8612230" cy="3967067"/>
        </p:xfrm>
        <a:graphic>
          <a:graphicData uri="http://schemas.openxmlformats.org/drawingml/2006/table">
            <a:tbl>
              <a:tblPr firstRow="1" firstCol="1" bandRow="1"/>
              <a:tblGrid>
                <a:gridCol w="4185774">
                  <a:extLst>
                    <a:ext uri="{9D8B030D-6E8A-4147-A177-3AD203B41FA5}">
                      <a16:colId xmlns:a16="http://schemas.microsoft.com/office/drawing/2014/main" val="2472197640"/>
                    </a:ext>
                  </a:extLst>
                </a:gridCol>
                <a:gridCol w="240682">
                  <a:extLst>
                    <a:ext uri="{9D8B030D-6E8A-4147-A177-3AD203B41FA5}">
                      <a16:colId xmlns:a16="http://schemas.microsoft.com/office/drawing/2014/main" val="1379072303"/>
                    </a:ext>
                  </a:extLst>
                </a:gridCol>
                <a:gridCol w="4185774">
                  <a:extLst>
                    <a:ext uri="{9D8B030D-6E8A-4147-A177-3AD203B41FA5}">
                      <a16:colId xmlns:a16="http://schemas.microsoft.com/office/drawing/2014/main" val="1618490761"/>
                    </a:ext>
                  </a:extLst>
                </a:gridCol>
              </a:tblGrid>
              <a:tr h="2487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Trinity Health Message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Leader Topic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[Team </a:t>
                      </a:r>
                      <a:r>
                        <a:rPr lang="en-US" sz="1100" b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Leader Please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Fill In]</a:t>
                      </a:r>
                      <a:endParaRPr lang="en-US" sz="11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45566"/>
                  </a:ext>
                </a:extLst>
              </a:tr>
              <a:tr h="1496624">
                <a:tc>
                  <a:txBody>
                    <a:bodyPr/>
                    <a:lstStyle/>
                    <a:p>
                      <a:pPr lvl="0"/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Advocacy</a:t>
                      </a:r>
                      <a:endParaRPr lang="en-US" sz="100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Trinity Health has provided the White House suggestions on how to jump-start the economy from a health care delivery perspective. The recommendations emphasized three points: </a:t>
                      </a:r>
                    </a:p>
                    <a:p>
                      <a:pPr marL="346075" marR="0" lvl="0" indent="-2286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major component of the economic recovery will require a healthy and strong health care provider system. </a:t>
                      </a:r>
                    </a:p>
                    <a:p>
                      <a:pPr marL="346075" marR="0" lvl="0" indent="-2286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importance of restoring consumer confidence to seek out care. </a:t>
                      </a:r>
                    </a:p>
                    <a:p>
                      <a:pPr marL="346075" marR="0" lvl="0" indent="-2286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Testing, both for the virus and for antibodies, is critical to the recovery. 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Huddle Team Priorities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Suggest a process improvement for the team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an idea or best-practice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a question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Possibly include: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different colleague to lead this section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095961"/>
                  </a:ext>
                </a:extLst>
              </a:tr>
              <a:tr h="15038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159095"/>
                  </a:ext>
                </a:extLst>
              </a:tr>
              <a:tr h="27257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Regional/Local Ministry Focus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100" b="1" dirty="0" err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MarComm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Please Fill In]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 and Resiliency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719673"/>
                  </a:ext>
                </a:extLst>
              </a:tr>
              <a:tr h="156733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leadership priorities. Examples: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Due to the Inpatient PUIs with testing pending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confirmed cases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Confirmed cases sent home for isolation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 sent home for isolation - </a:t>
                      </a: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Always include:</a:t>
                      </a: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Recognition and thank you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N95 Pressure, Irritation and Abrasions</a:t>
                      </a:r>
                    </a:p>
                    <a:p>
                      <a:pPr lvl="0"/>
                      <a:r>
                        <a:rPr lang="en-US" sz="1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Below are recommendations to reduce the risks of irritation and/or abrasions from wearing N95 masks appropriately: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sure skin is as healthy and hydrated as possible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Moisturize with bland emollients after shifts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of </a:t>
                      </a:r>
                      <a:r>
                        <a:rPr lang="en-US" sz="100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tegaderm</a:t>
                      </a:r>
                      <a:r>
                        <a:rPr lang="en-US" sz="1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abrasions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/>
                      <a:endParaRPr lang="en-US" sz="100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Please visit the COVID-19 Resource page for more details.</a:t>
                      </a: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97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98269"/>
      </p:ext>
    </p:extLst>
  </p:cSld>
  <p:clrMapOvr>
    <a:masterClrMapping/>
  </p:clrMapOvr>
</p:sld>
</file>

<file path=ppt/theme/theme1.xml><?xml version="1.0" encoding="utf-8"?>
<a:theme xmlns:a="http://schemas.openxmlformats.org/drawingml/2006/main" name="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373A73C01254EA995FD278E8C7249" ma:contentTypeVersion="9" ma:contentTypeDescription="Create a new document." ma:contentTypeScope="" ma:versionID="a0bb82db7e6600b2c7f39b9cb9b37bdc">
  <xsd:schema xmlns:xsd="http://www.w3.org/2001/XMLSchema" xmlns:xs="http://www.w3.org/2001/XMLSchema" xmlns:p="http://schemas.microsoft.com/office/2006/metadata/properties" xmlns:ns2="f560143e-da0a-427f-855e-dadb269e570d" targetNamespace="http://schemas.microsoft.com/office/2006/metadata/properties" ma:root="true" ma:fieldsID="ff041a11b070fcef1d68eb34a8fadb66" ns2:_="">
    <xsd:import namespace="f560143e-da0a-427f-855e-dadb269e57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0143e-da0a-427f-855e-dadb269e57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F74950-F2FE-4738-82DE-C7A21A8EC6F4}"/>
</file>

<file path=customXml/itemProps2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89451C-B86D-43F5-AA06-34D722258368}">
  <ds:schemaRefs>
    <ds:schemaRef ds:uri="http://www.w3.org/XML/1998/namespace"/>
    <ds:schemaRef ds:uri="2f9963b4-3c35-4578-b1ba-a166f880c2d2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e6ab4244-9723-42db-8dd8-af501f8ebc0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TrinityHealth_PPTtemplate.potx</Template>
  <TotalTime>990</TotalTime>
  <Words>231</Words>
  <Application>Microsoft Office PowerPoint</Application>
  <PresentationFormat>On-screen Show (16:9)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Main Content Slide Layout</vt:lpstr>
      <vt:lpstr>Trinity Health Leadership System Huddle Notes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Document Title</dc:title>
  <dc:creator>Michael Cottone</dc:creator>
  <cp:lastModifiedBy>Stefanie Frenkel</cp:lastModifiedBy>
  <cp:revision>80</cp:revision>
  <cp:lastPrinted>2015-03-20T16:41:08Z</cp:lastPrinted>
  <dcterms:created xsi:type="dcterms:W3CDTF">2015-06-01T18:54:58Z</dcterms:created>
  <dcterms:modified xsi:type="dcterms:W3CDTF">2020-04-27T16:46:21Z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0x010100F64373A73C01254EA995FD278E8C7249</vt:lpwstr>
  </property>
  <property fmtid="{D5CDD505-2E9C-101B-9397-08002B2CF9AE}" pid="3" name="_dlc_DocIdItemGuid">
    <vt:lpwstr>13334aa1-c854-4350-9b84-cf13f57fa411</vt:lpwstr>
  </property>
</Properties>
</file>