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23" d="100"/>
          <a:sy n="23" d="100"/>
        </p:scale>
        <p:origin x="2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1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8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9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FC485-5C84-44E7-BABD-3E2F1EA13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45599" cy="329183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17856737" y="31029271"/>
            <a:ext cx="2962000" cy="744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35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463040" y="11826027"/>
            <a:ext cx="19355697" cy="31393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For patients experiencing fever or upper respiratory symptoms, &lt;LOCAL INSTRUCTIONS HERE &gt;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3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cottonem@trinity-health.org</dc:creator>
  <cp:lastModifiedBy>Michael F. Cottone</cp:lastModifiedBy>
  <cp:revision>23</cp:revision>
  <dcterms:created xsi:type="dcterms:W3CDTF">2020-03-03T18:22:05Z</dcterms:created>
  <dcterms:modified xsi:type="dcterms:W3CDTF">2020-03-24T17:29:36Z</dcterms:modified>
</cp:coreProperties>
</file>