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23" d="100"/>
          <a:sy n="23" d="100"/>
        </p:scale>
        <p:origin x="25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1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1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6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4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8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4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5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9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8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6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7FC485-5C84-44E7-BABD-3E2F1EA13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945599" cy="329183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8E7347-2C9D-2C4B-A527-4F32E59D74E2}"/>
              </a:ext>
            </a:extLst>
          </p:cNvPr>
          <p:cNvSpPr txBox="1"/>
          <p:nvPr/>
        </p:nvSpPr>
        <p:spPr>
          <a:xfrm>
            <a:off x="17856737" y="31029271"/>
            <a:ext cx="2962000" cy="744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35" dirty="0">
                <a:latin typeface="Arial" panose="020B0604020202020204" pitchFamily="34" charset="0"/>
                <a:cs typeface="Arial" panose="020B0604020202020204" pitchFamily="34" charset="0"/>
              </a:rPr>
              <a:t>RHM Logo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7600C3-C328-604C-A245-83B6F948B61F}"/>
              </a:ext>
            </a:extLst>
          </p:cNvPr>
          <p:cNvSpPr/>
          <p:nvPr/>
        </p:nvSpPr>
        <p:spPr>
          <a:xfrm>
            <a:off x="1463040" y="11826027"/>
            <a:ext cx="19355697" cy="31393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For patients experiencing fever or upper respiratory symptoms, &lt;LOCAL INSTRUCTIONS HERE &gt;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37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16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cottonem@trinity-health.org</dc:creator>
  <cp:lastModifiedBy>Michael F. Cottone</cp:lastModifiedBy>
  <cp:revision>23</cp:revision>
  <dcterms:created xsi:type="dcterms:W3CDTF">2020-03-03T18:22:05Z</dcterms:created>
  <dcterms:modified xsi:type="dcterms:W3CDTF">2020-03-24T17:29:36Z</dcterms:modified>
</cp:coreProperties>
</file>