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98" d="100"/>
          <a:sy n="98" d="100"/>
        </p:scale>
        <p:origin x="1358"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8</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410896360"/>
              </p:ext>
            </p:extLst>
          </p:nvPr>
        </p:nvGraphicFramePr>
        <p:xfrm>
          <a:off x="159834" y="810515"/>
          <a:ext cx="8824332" cy="384834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a:t>
                      </a: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Trinity Health Colleague Care Teams Update</a:t>
                      </a:r>
                      <a:br>
                        <a:rPr lang="en-US" sz="1000" b="1"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Ten Health Ministries (HMs) and the three National Health Ministries (NHMs) began Resiliency Rounding in June with the remaining HMs and parts of System Office scheduled to begin in July. This work is supported by dozens of rounders. In June, across the system, 391 huddles were attended. In addition to supporting huddles, rounders connected with 524 colleagues telephonically.</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Guidance for Pregnant Health Care Workers</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Current guidance from CDC regarding COVID-19 and pregnancy is based on limited data available. At this point the limited available data does not indicate that pregnancy alone puts people at higher risk for severe illness resulting from COVID-19 infection. However, should the mother become seriously unwell with COVID-19 infection, there is possible risk of fetal growth restriction and/or a risk of premature birth. For this reason, all pregnant health care professionals, especially those in high risk areas, are advised to take appropriate transmission precautions and to discuss their individual circumstances with their supervisor.</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DF76DF-1DFB-4BE8-966C-890F51344907}"/>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www.w3.org/XML/1998/namespace"/>
    <ds:schemaRef ds:uri="e6ab4244-9723-42db-8dd8-af501f8ebc00"/>
    <ds:schemaRef ds:uri="2f9963b4-3c35-4578-b1ba-a166f880c2d2"/>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2457</TotalTime>
  <Words>111</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249</cp:revision>
  <cp:lastPrinted>2015-03-20T16:41:08Z</cp:lastPrinted>
  <dcterms:created xsi:type="dcterms:W3CDTF">2015-06-01T18:54:58Z</dcterms:created>
  <dcterms:modified xsi:type="dcterms:W3CDTF">2020-07-08T14:36:24Z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