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mmunityresources.trinity-health.org/"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14,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385025477"/>
              </p:ext>
            </p:extLst>
          </p:nvPr>
        </p:nvGraphicFramePr>
        <p:xfrm>
          <a:off x="156117" y="803485"/>
          <a:ext cx="8824332" cy="4253103"/>
        </p:xfrm>
        <a:graphic>
          <a:graphicData uri="http://schemas.openxmlformats.org/drawingml/2006/table">
            <a:tbl>
              <a:tblPr firstRow="1" firstCol="1" bandRow="1"/>
              <a:tblGrid>
                <a:gridCol w="4288861">
                  <a:extLst>
                    <a:ext uri="{9D8B030D-6E8A-4147-A177-3AD203B41FA5}">
                      <a16:colId xmlns:a16="http://schemas.microsoft.com/office/drawing/2014/main" val="2472197640"/>
                    </a:ext>
                  </a:extLst>
                </a:gridCol>
                <a:gridCol w="169355">
                  <a:extLst>
                    <a:ext uri="{9D8B030D-6E8A-4147-A177-3AD203B41FA5}">
                      <a16:colId xmlns:a16="http://schemas.microsoft.com/office/drawing/2014/main" val="1379072303"/>
                    </a:ext>
                  </a:extLst>
                </a:gridCol>
                <a:gridCol w="436611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Free and Low-cost Resources Available Online for Colleagues</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As Trinity Health responds to the COVID-19 pandemic, we remain committed to our Mission and Core Values. Trinity Health is working with Aunt Bertha, a social care network and tool linked to Epic’s MyChart, to provide the Trinity Health Resource Directory, an online directory to find local resources to meet the needs of our patients, colleagues and those living in the communities we serve. The directory, using the Aunt Bertha tool, allows anyone to search for free or reduced-cost health resources and social services by zip code, such as: food, housing, financial assistance, medical care, transportation, utility assistance and childcare. Visit: </a:t>
                      </a:r>
                      <a:r>
                        <a:rPr lang="en-US" sz="1000" kern="1200" dirty="0">
                          <a:solidFill>
                            <a:srgbClr val="0000CC"/>
                          </a:solidFill>
                          <a:effectLst/>
                          <a:latin typeface="+mn-lt"/>
                          <a:ea typeface="+mn-ea"/>
                          <a:cs typeface="+mn-cs"/>
                          <a:hlinkClick r:id="rId2">
                            <a:extLst>
                              <a:ext uri="{A12FA001-AC4F-418D-AE19-62706E023703}">
                                <ahyp:hlinkClr xmlns:ahyp="http://schemas.microsoft.com/office/drawing/2018/hyperlinkcolor" val="tx"/>
                              </a:ext>
                            </a:extLst>
                          </a:hlinkClick>
                        </a:rPr>
                        <a:t>https://communityresources.trinity-health.org/</a:t>
                      </a:r>
                      <a:endParaRPr lang="en-US" sz="1000" kern="1200" dirty="0">
                        <a:solidFill>
                          <a:srgbClr val="0000CC"/>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KN95 Mask Recall</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The FDA has rescinded its approval of health care provider use of imported KN95 face masks – citing poor quality with some product. All Trinity Health ministries that received this product have removed these items out of service. Trinity Health takes very seriously its obligation to protect our colleagues and patients. This includes ensuring the supplies and PPE colleagues use are safe and effective. Trinity Health is closely monitoring the situation regarding KN95 face masks and following the process outlined by the FDA to ensure the safety of all KN95 masks. Trinity Health is taking action by sending the product to NIOSH for certification, and to an FDA lab in Ohio for testing.</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4D3FC63C-6874-4EF8-B7E5-A55B0D722682}"/>
</file>

<file path=customXml/itemProps3.xml><?xml version="1.0" encoding="utf-8"?>
<ds:datastoreItem xmlns:ds="http://schemas.openxmlformats.org/officeDocument/2006/customXml" ds:itemID="{A189451C-B86D-43F5-AA06-34D722258368}">
  <ds:schemaRefs>
    <ds:schemaRef ds:uri="http://purl.org/dc/dcmitype/"/>
    <ds:schemaRef ds:uri="http://www.w3.org/XML/1998/namespace"/>
    <ds:schemaRef ds:uri="http://purl.org/dc/terms/"/>
    <ds:schemaRef ds:uri="http://schemas.openxmlformats.org/package/2006/metadata/core-properties"/>
    <ds:schemaRef ds:uri="http://schemas.microsoft.com/office/2006/documentManagement/types"/>
    <ds:schemaRef ds:uri="http://schemas.microsoft.com/office/2006/metadata/properties"/>
    <ds:schemaRef ds:uri="2f9963b4-3c35-4578-b1ba-a166f880c2d2"/>
    <ds:schemaRef ds:uri="http://schemas.microsoft.com/office/infopath/2007/PartnerControls"/>
    <ds:schemaRef ds:uri="e6ab4244-9723-42db-8dd8-af501f8ebc0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1323</TotalTime>
  <Words>357</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113</cp:revision>
  <cp:lastPrinted>2015-03-20T16:41:08Z</cp:lastPrinted>
  <dcterms:created xsi:type="dcterms:W3CDTF">2015-06-01T18:54:58Z</dcterms:created>
  <dcterms:modified xsi:type="dcterms:W3CDTF">2020-05-14T17:15:24Z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