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38" d="100"/>
          <a:sy n="38" d="100"/>
        </p:scale>
        <p:origin x="26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4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3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4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2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7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4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8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2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C9E54E-552E-F747-A1FC-1592949C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E7347-2C9D-2C4B-A527-4F32E59D74E2}"/>
              </a:ext>
            </a:extLst>
          </p:cNvPr>
          <p:cNvSpPr txBox="1"/>
          <p:nvPr/>
        </p:nvSpPr>
        <p:spPr>
          <a:xfrm>
            <a:off x="7659009" y="14539384"/>
            <a:ext cx="1398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RHM Logo</a:t>
            </a:r>
          </a:p>
        </p:txBody>
      </p:sp>
    </p:spTree>
    <p:extLst>
      <p:ext uri="{BB962C8B-B14F-4D97-AF65-F5344CB8AC3E}">
        <p14:creationId xmlns:p14="http://schemas.microsoft.com/office/powerpoint/2010/main" val="3109437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Olina Le</dc:creator>
  <cp:lastModifiedBy>Paul Girard</cp:lastModifiedBy>
  <cp:revision>9</cp:revision>
  <dcterms:created xsi:type="dcterms:W3CDTF">2020-03-03T18:22:05Z</dcterms:created>
  <dcterms:modified xsi:type="dcterms:W3CDTF">2020-03-24T14:17:44Z</dcterms:modified>
</cp:coreProperties>
</file>