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7/1/2020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7/1/2020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July 1</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548685164"/>
              </p:ext>
            </p:extLst>
          </p:nvPr>
        </p:nvGraphicFramePr>
        <p:xfrm>
          <a:off x="159834" y="810515"/>
          <a:ext cx="8824332" cy="3691377"/>
        </p:xfrm>
        <a:graphic>
          <a:graphicData uri="http://schemas.openxmlformats.org/drawingml/2006/table">
            <a:tbl>
              <a:tblPr firstRow="1" firstCol="1" bandRow="1"/>
              <a:tblGrid>
                <a:gridCol w="4337932">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348976">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Trinity Health can and will emerge from this challenging time as a strong organization, best positioned to meet the needs of the people we serve. We are working hard to strengthen the confidence of those in our communities to come to us for services. We expanded telehealth and home health services and are evaluating the expansion of several other new service lines. We restructured our strategic planning process to design the new Trinity Health and will continue to innovate and transform the way we work, deliver care and serve our communities. We remain committed to our Mission and Core Values and caring for our communities. </a:t>
                      </a:r>
                      <a:endParaRPr lang="en-US" sz="1000" b="0" dirty="0">
                        <a:solidFill>
                          <a:schemeClr val="tx1"/>
                        </a:solidFill>
                        <a:effectLst/>
                        <a:latin typeface="+mn-lt"/>
                        <a:ea typeface="Times New Roman" panose="02020603050405020304" pitchFamily="18" charset="0"/>
                        <a:cs typeface="Times New Roman" panose="02020603050405020304" pitchFamily="18" charset="0"/>
                      </a:endParaRP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fontAlgn="base"/>
                      <a:r>
                        <a:rPr lang="en-US" sz="1000" b="1" i="0" kern="1200" dirty="0">
                          <a:solidFill>
                            <a:schemeClr val="tx1"/>
                          </a:solidFill>
                          <a:effectLst/>
                          <a:latin typeface="+mn-lt"/>
                          <a:ea typeface="+mn-ea"/>
                          <a:cs typeface="+mn-cs"/>
                        </a:rPr>
                        <a:t>Be Alert When Something Doesn’t Seem Right</a:t>
                      </a:r>
                      <a:br>
                        <a:rPr lang="en-US" sz="1000" b="0" i="0" kern="1200" dirty="0">
                          <a:solidFill>
                            <a:schemeClr val="tx1"/>
                          </a:solidFill>
                          <a:effectLst/>
                          <a:latin typeface="+mn-lt"/>
                          <a:ea typeface="+mn-ea"/>
                          <a:cs typeface="+mn-cs"/>
                        </a:rPr>
                      </a:br>
                      <a:r>
                        <a:rPr lang="en-US" sz="1000" b="0" i="0" kern="1200" dirty="0">
                          <a:solidFill>
                            <a:schemeClr val="tx1"/>
                          </a:solidFill>
                          <a:effectLst/>
                          <a:latin typeface="+mn-lt"/>
                          <a:ea typeface="+mn-ea"/>
                          <a:cs typeface="+mn-cs"/>
                        </a:rPr>
                        <a:t>We must always be diligent in our awareness, in both the physical and mental areas of safety. Approaching any task in health care requires a clear mind, using critical thinking and always anticipating what could go wrong. Always be on alert to detect if something does not seem right and stop if it does not. It is a two-part process: first question it, second, speak up to correct or improve it. If it does not seem right, do not proceed. </a:t>
                      </a:r>
                      <a:endParaRPr lang="en-US" sz="1000" kern="1200" dirty="0">
                        <a:solidFill>
                          <a:schemeClr val="tx1"/>
                        </a:solidFill>
                        <a:effectLs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89451C-B86D-43F5-AA06-34D722258368}">
  <ds:schemaRefs>
    <ds:schemaRef ds:uri="http://www.w3.org/XML/1998/namespace"/>
    <ds:schemaRef ds:uri="e6ab4244-9723-42db-8dd8-af501f8ebc00"/>
    <ds:schemaRef ds:uri="2f9963b4-3c35-4578-b1ba-a166f880c2d2"/>
    <ds:schemaRef ds:uri="http://purl.org/dc/dcmityp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3.xml><?xml version="1.0" encoding="utf-8"?>
<ds:datastoreItem xmlns:ds="http://schemas.openxmlformats.org/officeDocument/2006/customXml" ds:itemID="{9A8660D5-7592-4CBA-B519-1987F6D49ED9}"/>
</file>

<file path=docProps/app.xml><?xml version="1.0" encoding="utf-8"?>
<Properties xmlns="http://schemas.openxmlformats.org/officeDocument/2006/extended-properties" xmlns:vt="http://schemas.openxmlformats.org/officeDocument/2006/docPropsVTypes">
  <Template>TrinityHealth_PPTtemplate.potx</Template>
  <TotalTime>2343</TotalTime>
  <Words>218</Words>
  <Application>Microsoft Office PowerPoint</Application>
  <PresentationFormat>On-screen Show (16:9)</PresentationFormat>
  <Paragraphs>27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230</cp:revision>
  <cp:lastPrinted>2015-03-20T16:41:08Z</cp:lastPrinted>
  <dcterms:created xsi:type="dcterms:W3CDTF">2015-06-01T18:54:58Z</dcterms:created>
  <dcterms:modified xsi:type="dcterms:W3CDTF">2020-07-01T13:47:12Z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