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  <p:cmAuthor id="4" name="Stefanie Frenkel" initials="SF" lastIdx="1" clrIdx="3">
    <p:extLst>
      <p:ext uri="{19B8F6BF-5375-455C-9EA6-DF929625EA0E}">
        <p15:presenceInfo xmlns:p15="http://schemas.microsoft.com/office/powerpoint/2012/main" userId="S::Stefanie.Frenkel@trinity-health.org::60c68471-5605-4ab7-a0ff-99f70689cf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5232" autoAdjust="0"/>
  </p:normalViewPr>
  <p:slideViewPr>
    <p:cSldViewPr snapToGrid="0">
      <p:cViewPr varScale="1">
        <p:scale>
          <a:sx n="104" d="100"/>
          <a:sy n="104" d="100"/>
        </p:scale>
        <p:origin x="1190" y="72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711" y="111764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9s5CnQAwL4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871" y="204103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523130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September 15</a:t>
            </a: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726292"/>
              </p:ext>
            </p:extLst>
          </p:nvPr>
        </p:nvGraphicFramePr>
        <p:xfrm>
          <a:off x="159833" y="803141"/>
          <a:ext cx="8873553" cy="3556138"/>
        </p:xfrm>
        <a:graphic>
          <a:graphicData uri="http://schemas.openxmlformats.org/drawingml/2006/table">
            <a:tbl>
              <a:tblPr firstRow="1" firstCol="1" bandRow="1"/>
              <a:tblGrid>
                <a:gridCol w="4362128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8191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373234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Leader Please 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36138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Trinity Health maintains that wearing a mask when out in public is crucial to keeping our communities safe during this pandemic. This can help avoid additional surges of COVID-19 cases and allows is to continue providing our outpatient and elective services. Like other public health crises that we have faced in the past, COVID-19 requires a united front to protect our communities and save lives. Please continue to wear your masks and encourage your friends, family and neighbors to do so as well.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47675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to Properly Wash Your Hands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Washing your hands is an important step to stop the spread of germs and reduce your risk of developing an illness like COVID-19. The World Health Organization (WHO) demonstrates how to properly wash your hands in this video: </a:t>
                      </a:r>
                      <a:r>
                        <a:rPr lang="x-none" sz="1000" dirty="0">
                          <a:hlinkClick r:id="rId2"/>
                        </a:rPr>
                        <a:t>https://www.youtube.com/watch?v=S9s5CnQAwL4</a:t>
                      </a:r>
                      <a:endParaRPr lang="x-none" sz="1000" dirty="0"/>
                    </a:p>
                    <a:p>
                      <a:endParaRPr lang="en-US" sz="1000" kern="12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5D7CE4F925BF40A6DD841EA3A42BA7" ma:contentTypeVersion="10" ma:contentTypeDescription="Create a new document." ma:contentTypeScope="" ma:versionID="e2aec267f832341875e2ebf6dea2d2fc">
  <xsd:schema xmlns:xsd="http://www.w3.org/2001/XMLSchema" xmlns:xs="http://www.w3.org/2001/XMLSchema" xmlns:p="http://schemas.microsoft.com/office/2006/metadata/properties" xmlns:ns3="2f9963b4-3c35-4578-b1ba-a166f880c2d2" xmlns:ns4="e6ab4244-9723-42db-8dd8-af501f8ebc00" targetNamespace="http://schemas.microsoft.com/office/2006/metadata/properties" ma:root="true" ma:fieldsID="82cec65a72cbc3b2196468b7f4892f1c" ns3:_="" ns4:_="">
    <xsd:import namespace="2f9963b4-3c35-4578-b1ba-a166f880c2d2"/>
    <xsd:import namespace="e6ab4244-9723-42db-8dd8-af501f8ebc0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963b4-3c35-4578-b1ba-a166f880c2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ab4244-9723-42db-8dd8-af501f8ebc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04A881-B752-402D-9A42-90C6D54561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963b4-3c35-4578-b1ba-a166f880c2d2"/>
    <ds:schemaRef ds:uri="e6ab4244-9723-42db-8dd8-af501f8ebc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89451C-B86D-43F5-AA06-34D722258368}">
  <ds:schemaRefs>
    <ds:schemaRef ds:uri="http://schemas.openxmlformats.org/package/2006/metadata/core-properties"/>
    <ds:schemaRef ds:uri="http://schemas.microsoft.com/office/2006/documentManagement/types"/>
    <ds:schemaRef ds:uri="2f9963b4-3c35-4578-b1ba-a166f880c2d2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e6ab4244-9723-42db-8dd8-af501f8ebc00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2723</TotalTime>
  <Words>249</Words>
  <Application>Microsoft Office PowerPoint</Application>
  <PresentationFormat>On-screen Show (16:9)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Stefanie Frenkel</cp:lastModifiedBy>
  <cp:revision>279</cp:revision>
  <cp:lastPrinted>2015-03-20T16:41:08Z</cp:lastPrinted>
  <dcterms:created xsi:type="dcterms:W3CDTF">2015-06-01T18:54:58Z</dcterms:created>
  <dcterms:modified xsi:type="dcterms:W3CDTF">2020-09-15T18:05:42Z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0x010100E65D7CE4F925BF40A6DD841EA3A42BA7</vt:lpwstr>
  </property>
  <property fmtid="{D5CDD505-2E9C-101B-9397-08002B2CF9AE}" pid="3" name="_dlc_DocIdItemGuid">
    <vt:lpwstr>13334aa1-c854-4350-9b84-cf13f57fa411</vt:lpwstr>
  </property>
</Properties>
</file>