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5/15/2020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5/15/2020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May 15,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930033360"/>
              </p:ext>
            </p:extLst>
          </p:nvPr>
        </p:nvGraphicFramePr>
        <p:xfrm>
          <a:off x="156117" y="803485"/>
          <a:ext cx="8824332" cy="3651933"/>
        </p:xfrm>
        <a:graphic>
          <a:graphicData uri="http://schemas.openxmlformats.org/drawingml/2006/table">
            <a:tbl>
              <a:tblPr firstRow="1" firstCol="1" bandRow="1"/>
              <a:tblGrid>
                <a:gridCol w="4288861">
                  <a:extLst>
                    <a:ext uri="{9D8B030D-6E8A-4147-A177-3AD203B41FA5}">
                      <a16:colId xmlns:a16="http://schemas.microsoft.com/office/drawing/2014/main" val="2472197640"/>
                    </a:ext>
                  </a:extLst>
                </a:gridCol>
                <a:gridCol w="169355">
                  <a:extLst>
                    <a:ext uri="{9D8B030D-6E8A-4147-A177-3AD203B41FA5}">
                      <a16:colId xmlns:a16="http://schemas.microsoft.com/office/drawing/2014/main" val="1379072303"/>
                    </a:ext>
                  </a:extLst>
                </a:gridCol>
                <a:gridCol w="436611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r>
                        <a:rPr lang="en-US" sz="1000" b="1" kern="1200" dirty="0">
                          <a:solidFill>
                            <a:schemeClr val="tx1"/>
                          </a:solidFill>
                          <a:effectLst/>
                          <a:latin typeface="+mn-lt"/>
                          <a:ea typeface="+mn-ea"/>
                          <a:cs typeface="+mn-cs"/>
                        </a:rPr>
                        <a:t>Communication and Staying Connected</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Communication has been a top priority from day one of this pandemic. Every day, Trinity Health is sharing new resources on the COVID-19 Resource page and highlighting news in the Daily Read newsletter. In the Trinity Health social media accounts, we are sharing important updates and highlighting the extraordinary ways we are serving our communities through this global health crisis. On Yammer, stories and videos are being shared so colleagues can stay informed and participate in the </a:t>
                      </a:r>
                      <a:r>
                        <a:rPr lang="en-US" sz="1000" kern="1200">
                          <a:solidFill>
                            <a:schemeClr val="tx1"/>
                          </a:solidFill>
                          <a:effectLst/>
                          <a:latin typeface="+mn-lt"/>
                          <a:ea typeface="+mn-ea"/>
                          <a:cs typeface="+mn-cs"/>
                        </a:rPr>
                        <a:t>conversations. </a:t>
                      </a:r>
                      <a:endParaRPr lang="en-US" sz="1000" kern="1200" dirty="0">
                        <a:solidFill>
                          <a:schemeClr val="tx1"/>
                        </a:solidFill>
                        <a:effectLst/>
                        <a:latin typeface="+mn-lt"/>
                        <a:ea typeface="+mn-ea"/>
                        <a:cs typeface="+mn-cs"/>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272577">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“I speak up whenever I have a safety concern and express gratitude to others who raise a safety concern.” </a:t>
                      </a:r>
                      <a:r>
                        <a:rPr lang="en-US" sz="1000" kern="1200" dirty="0">
                          <a:solidFill>
                            <a:schemeClr val="tx1"/>
                          </a:solidFill>
                          <a:effectLst/>
                          <a:latin typeface="+mn-lt"/>
                          <a:ea typeface="+mn-ea"/>
                          <a:cs typeface="+mn-cs"/>
                        </a:rPr>
                        <a:t> </a:t>
                      </a:r>
                    </a:p>
                    <a:p>
                      <a:r>
                        <a:rPr lang="en-US" sz="1000" kern="1200" dirty="0">
                          <a:solidFill>
                            <a:schemeClr val="tx1"/>
                          </a:solidFill>
                          <a:effectLst/>
                          <a:latin typeface="+mn-lt"/>
                          <a:ea typeface="+mn-ea"/>
                          <a:cs typeface="+mn-cs"/>
                        </a:rPr>
                        <a:t>If you feel scared, anxious, or unsafe, please know that we have support for you. Our core value of Reverence is supportive not only of the patients and those others we serve, but of our colleagues. You are not alone in this health crisis, and </a:t>
                      </a:r>
                      <a:r>
                        <a:rPr lang="en-US" sz="1000" kern="1200">
                          <a:solidFill>
                            <a:schemeClr val="tx1"/>
                          </a:solidFill>
                          <a:effectLst/>
                          <a:latin typeface="+mn-lt"/>
                          <a:ea typeface="+mn-ea"/>
                          <a:cs typeface="+mn-cs"/>
                        </a:rPr>
                        <a:t>Trinity Health cares </a:t>
                      </a:r>
                      <a:r>
                        <a:rPr lang="en-US" sz="1000" kern="1200" dirty="0">
                          <a:solidFill>
                            <a:schemeClr val="tx1"/>
                          </a:solidFill>
                          <a:effectLst/>
                          <a:latin typeface="+mn-lt"/>
                          <a:ea typeface="+mn-ea"/>
                          <a:cs typeface="+mn-cs"/>
                        </a:rPr>
                        <a:t>for you. Please call the </a:t>
                      </a:r>
                      <a:r>
                        <a:rPr lang="en-US" sz="1000" kern="1200" dirty="0" err="1">
                          <a:solidFill>
                            <a:schemeClr val="tx1"/>
                          </a:solidFill>
                          <a:effectLst/>
                          <a:latin typeface="+mn-lt"/>
                          <a:ea typeface="+mn-ea"/>
                          <a:cs typeface="+mn-cs"/>
                        </a:rPr>
                        <a:t>Carebridge</a:t>
                      </a:r>
                      <a:r>
                        <a:rPr lang="en-US" sz="1000" kern="1200" dirty="0">
                          <a:solidFill>
                            <a:schemeClr val="tx1"/>
                          </a:solidFill>
                          <a:effectLst/>
                          <a:latin typeface="+mn-lt"/>
                          <a:ea typeface="+mn-ea"/>
                          <a:cs typeface="+mn-cs"/>
                        </a:rPr>
                        <a:t> support line if you are in need at 1-800-437-0911.</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9D2042BF-2878-4685-A3C9-572FF4A18546}"/>
</file>

<file path=customXml/itemProps3.xml><?xml version="1.0" encoding="utf-8"?>
<ds:datastoreItem xmlns:ds="http://schemas.openxmlformats.org/officeDocument/2006/customXml" ds:itemID="{A189451C-B86D-43F5-AA06-34D722258368}">
  <ds:schemaRefs>
    <ds:schemaRef ds:uri="http://purl.org/dc/dcmitype/"/>
    <ds:schemaRef ds:uri="http://www.w3.org/XML/1998/namespace"/>
    <ds:schemaRef ds:uri="http://purl.org/dc/terms/"/>
    <ds:schemaRef ds:uri="http://schemas.openxmlformats.org/package/2006/metadata/core-properties"/>
    <ds:schemaRef ds:uri="http://schemas.microsoft.com/office/2006/documentManagement/types"/>
    <ds:schemaRef ds:uri="http://schemas.microsoft.com/office/2006/metadata/properties"/>
    <ds:schemaRef ds:uri="2f9963b4-3c35-4578-b1ba-a166f880c2d2"/>
    <ds:schemaRef ds:uri="http://schemas.microsoft.com/office/infopath/2007/PartnerControls"/>
    <ds:schemaRef ds:uri="e6ab4244-9723-42db-8dd8-af501f8ebc00"/>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1355</TotalTime>
  <Words>209</Words>
  <Application>Microsoft Office PowerPoint</Application>
  <PresentationFormat>On-screen Show (16:9)</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118</cp:revision>
  <cp:lastPrinted>2015-03-20T16:41:08Z</cp:lastPrinted>
  <dcterms:created xsi:type="dcterms:W3CDTF">2015-06-01T18:54:58Z</dcterms:created>
  <dcterms:modified xsi:type="dcterms:W3CDTF">2020-05-15T14:38:44Z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