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4/17/2020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4/17/2020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April 17,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848235016"/>
              </p:ext>
            </p:extLst>
          </p:nvPr>
        </p:nvGraphicFramePr>
        <p:xfrm>
          <a:off x="273319" y="877825"/>
          <a:ext cx="8612230" cy="3749244"/>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1" i="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Pharmacy</a:t>
                      </a:r>
                      <a:endParaRPr lang="en-US" sz="1000" i="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0000"/>
                        </a:lnSpc>
                        <a:spcBef>
                          <a:spcPts val="0"/>
                        </a:spcBef>
                        <a:spcAft>
                          <a:spcPts val="0"/>
                        </a:spcAft>
                        <a:buClrTx/>
                        <a:buSzTx/>
                        <a:buFont typeface="Symbol" panose="05050102010706020507" pitchFamily="18" charset="2"/>
                        <a:buNone/>
                        <a:tabLst/>
                        <a:defRPr/>
                      </a:pPr>
                      <a:r>
                        <a:rPr lang="en-US" sz="1000" i="0" kern="1200" dirty="0">
                          <a:solidFill>
                            <a:srgbClr val="000000"/>
                          </a:solidFill>
                          <a:effectLst/>
                          <a:latin typeface="+mn-lt"/>
                          <a:ea typeface="Calibri" panose="020F0502020204030204" pitchFamily="34" charset="0"/>
                          <a:cs typeface="+mn-cs"/>
                        </a:rPr>
                        <a:t>Trinity Health’s pharmacy focus continues to improve supplies on hand to ensure we have the medical drugs we need during this pandemic. The critical drug list is being reviewed and we are considering the redistribution of these supplies across the ministries for the sites that might need assistance. Trinity Health’s Supply Chain and Pharmacy teams are also working to determine if we can secure certain harder-to-obtain medications through an international supplier.  </a:t>
                      </a:r>
                      <a:endParaRPr lang="en-US" sz="1000" i="0" dirty="0">
                        <a:effectLst/>
                        <a:latin typeface="+mn-lt"/>
                        <a:ea typeface="Calibri" panose="020F0502020204030204" pitchFamily="34" charset="0"/>
                        <a:cs typeface="Arial"/>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“I promote a healing environment through my words and actions.”  </a:t>
                      </a:r>
                    </a:p>
                    <a:p>
                      <a:pPr lvl="0"/>
                      <a:endParaRPr lang="en-US" sz="1000" i="0" kern="1200" dirty="0">
                        <a:solidFill>
                          <a:schemeClr val="tx1"/>
                        </a:solidFill>
                        <a:effectLst/>
                        <a:latin typeface="+mn-lt"/>
                        <a:ea typeface="+mn-ea"/>
                        <a:cs typeface="+mn-cs"/>
                      </a:endParaRPr>
                    </a:p>
                    <a:p>
                      <a:pPr lvl="0"/>
                      <a:r>
                        <a:rPr lang="en-US" sz="1000" i="0" kern="1200" dirty="0">
                          <a:solidFill>
                            <a:schemeClr val="tx1"/>
                          </a:solidFill>
                          <a:effectLst/>
                          <a:latin typeface="+mn-lt"/>
                          <a:ea typeface="+mn-ea"/>
                          <a:cs typeface="+mn-cs"/>
                        </a:rPr>
                        <a:t>In these times of crisis</a:t>
                      </a:r>
                      <a:r>
                        <a:rPr lang="en-US" sz="1000" i="0" kern="1200">
                          <a:solidFill>
                            <a:schemeClr val="tx1"/>
                          </a:solidFill>
                          <a:effectLst/>
                          <a:latin typeface="+mn-lt"/>
                          <a:ea typeface="+mn-ea"/>
                          <a:cs typeface="+mn-cs"/>
                        </a:rPr>
                        <a:t>, it </a:t>
                      </a:r>
                      <a:r>
                        <a:rPr lang="en-US" sz="1000" i="0" kern="1200" dirty="0">
                          <a:solidFill>
                            <a:schemeClr val="tx1"/>
                          </a:solidFill>
                          <a:effectLst/>
                          <a:latin typeface="+mn-lt"/>
                          <a:ea typeface="+mn-ea"/>
                          <a:cs typeface="+mn-cs"/>
                        </a:rPr>
                        <a:t>is important to share if you have positive stories of fellow colleagues, actions of courage, situations where you found spiritual calm and how you did it. In the “normal” safety world, we encourage and need continuous sharing of positive stories, as well as best practices so we all can learn and better prepare for the coming weeks.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www.w3.org/XML/1998/namespace"/>
    <ds:schemaRef ds:uri="http://purl.org/dc/terms/"/>
    <ds:schemaRef ds:uri="http://purl.org/dc/dcmitype/"/>
    <ds:schemaRef ds:uri="2f9963b4-3c35-4578-b1ba-a166f880c2d2"/>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e6ab4244-9723-42db-8dd8-af501f8ebc00"/>
    <ds:schemaRef ds:uri="http://schemas.microsoft.com/office/2006/metadata/properties"/>
  </ds:schemaRefs>
</ds:datastoreItem>
</file>

<file path=customXml/itemProps3.xml><?xml version="1.0" encoding="utf-8"?>
<ds:datastoreItem xmlns:ds="http://schemas.openxmlformats.org/officeDocument/2006/customXml" ds:itemID="{4C7B088E-42A2-4844-AFD4-3743DC5BA97E}"/>
</file>

<file path=docProps/app.xml><?xml version="1.0" encoding="utf-8"?>
<Properties xmlns="http://schemas.openxmlformats.org/officeDocument/2006/extended-properties" xmlns:vt="http://schemas.openxmlformats.org/officeDocument/2006/docPropsVTypes">
  <Template>TrinityHealth_PPTtemplate.potx</Template>
  <TotalTime>685</TotalTime>
  <Words>261</Words>
  <Application>Microsoft Office PowerPoint</Application>
  <PresentationFormat>On-screen Show (16:9)</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43</cp:revision>
  <cp:lastPrinted>2015-03-20T16:41:08Z</cp:lastPrinted>
  <dcterms:created xsi:type="dcterms:W3CDTF">2015-06-01T18:54:58Z</dcterms:created>
  <dcterms:modified xsi:type="dcterms:W3CDTF">2020-04-17T15:16:56Z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