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sldIdLst>
    <p:sldId id="257" r:id="rId5"/>
    <p:sldId id="269" r:id="rId6"/>
    <p:sldId id="271" r:id="rId7"/>
    <p:sldId id="272" r:id="rId8"/>
    <p:sldId id="273" r:id="rId9"/>
    <p:sldId id="274" r:id="rId1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4" autoAdjust="0"/>
    <p:restoredTop sz="94630" autoAdjust="0"/>
  </p:normalViewPr>
  <p:slideViewPr>
    <p:cSldViewPr snapToGrid="0">
      <p:cViewPr varScale="1">
        <p:scale>
          <a:sx n="99" d="100"/>
          <a:sy n="99" d="100"/>
        </p:scale>
        <p:origin x="78"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8" y="1"/>
            <a:ext cx="12190993" cy="6867593"/>
          </a:xfrm>
          <a:prstGeom prst="rect">
            <a:avLst/>
          </a:prstGeom>
        </p:spPr>
      </p:pic>
      <p:sp>
        <p:nvSpPr>
          <p:cNvPr id="3" name="Subtitle 2"/>
          <p:cNvSpPr>
            <a:spLocks noGrp="1"/>
          </p:cNvSpPr>
          <p:nvPr>
            <p:ph type="subTitle" idx="1"/>
          </p:nvPr>
        </p:nvSpPr>
        <p:spPr>
          <a:xfrm>
            <a:off x="1094148" y="3429364"/>
            <a:ext cx="7674163" cy="634273"/>
          </a:xfrm>
          <a:prstGeom prst="rect">
            <a:avLst/>
          </a:prstGeom>
        </p:spPr>
        <p:txBody>
          <a:bodyPr>
            <a:normAutofit/>
          </a:bodyPr>
          <a:lstStyle>
            <a:lvl1pPr marL="0" indent="0" algn="l">
              <a:buNone/>
              <a:defRPr sz="3200">
                <a:solidFill>
                  <a:srgbClr val="6E2585"/>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
        <p:nvSpPr>
          <p:cNvPr id="8" name="Text Placeholder 7"/>
          <p:cNvSpPr>
            <a:spLocks noGrp="1"/>
          </p:cNvSpPr>
          <p:nvPr>
            <p:ph type="body" sz="quarter" idx="14" hasCustomPrompt="1"/>
          </p:nvPr>
        </p:nvSpPr>
        <p:spPr>
          <a:xfrm>
            <a:off x="1094150" y="4314923"/>
            <a:ext cx="4067929" cy="1235325"/>
          </a:xfrm>
        </p:spPr>
        <p:txBody>
          <a:bodyPr>
            <a:normAutofit/>
          </a:bodyPr>
          <a:lstStyle>
            <a:lvl1pPr marL="0" indent="0">
              <a:lnSpc>
                <a:spcPts val="2467"/>
              </a:lnSpc>
              <a:spcAft>
                <a:spcPts val="0"/>
              </a:spcAft>
              <a:buNone/>
              <a:defRPr sz="2133" baseline="0">
                <a:solidFill>
                  <a:srgbClr val="443D3E"/>
                </a:solidFill>
              </a:defRPr>
            </a:lvl1pPr>
          </a:lstStyle>
          <a:p>
            <a:pPr lvl="0"/>
            <a:r>
              <a:rPr lang="en-US" dirty="0"/>
              <a:t>Presenter’s Name Here</a:t>
            </a:r>
            <a:br>
              <a:rPr lang="en-US" dirty="0"/>
            </a:br>
            <a:r>
              <a:rPr lang="en-US" dirty="0"/>
              <a:t>Title Here</a:t>
            </a:r>
            <a:br>
              <a:rPr lang="en-US" dirty="0"/>
            </a:br>
            <a:r>
              <a:rPr lang="en-US" dirty="0"/>
              <a:t>Date Here</a:t>
            </a:r>
          </a:p>
        </p:txBody>
      </p:sp>
      <p:sp>
        <p:nvSpPr>
          <p:cNvPr id="13" name="Title 1"/>
          <p:cNvSpPr>
            <a:spLocks noGrp="1"/>
          </p:cNvSpPr>
          <p:nvPr>
            <p:ph type="ctrTitle"/>
          </p:nvPr>
        </p:nvSpPr>
        <p:spPr>
          <a:xfrm>
            <a:off x="1090519" y="2426410"/>
            <a:ext cx="7674164" cy="1002953"/>
          </a:xfrm>
        </p:spPr>
        <p:txBody>
          <a:bodyPr anchor="ctr">
            <a:noAutofit/>
          </a:bodyPr>
          <a:lstStyle>
            <a:lvl1pPr>
              <a:lnSpc>
                <a:spcPct val="90000"/>
              </a:lnSpc>
              <a:defRPr sz="4267">
                <a:solidFill>
                  <a:srgbClr val="443D3E"/>
                </a:solidFill>
              </a:defRPr>
            </a:lvl1pPr>
          </a:lstStyle>
          <a:p>
            <a:r>
              <a:rPr lang="en-US"/>
              <a:t>Click to edit Master title style</a:t>
            </a:r>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665" y="587234"/>
            <a:ext cx="3835744" cy="1180229"/>
          </a:xfrm>
          <a:prstGeom prst="rect">
            <a:avLst/>
          </a:prstGeom>
        </p:spPr>
      </p:pic>
    </p:spTree>
    <p:extLst>
      <p:ext uri="{BB962C8B-B14F-4D97-AF65-F5344CB8AC3E}">
        <p14:creationId xmlns:p14="http://schemas.microsoft.com/office/powerpoint/2010/main" val="48020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urple Breaker Pag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8" y="1"/>
            <a:ext cx="12190993" cy="6867593"/>
          </a:xfrm>
          <a:prstGeom prst="rect">
            <a:avLst/>
          </a:prstGeom>
        </p:spPr>
      </p:pic>
      <p:sp>
        <p:nvSpPr>
          <p:cNvPr id="6" name="Title 1"/>
          <p:cNvSpPr>
            <a:spLocks noGrp="1"/>
          </p:cNvSpPr>
          <p:nvPr>
            <p:ph type="title"/>
          </p:nvPr>
        </p:nvSpPr>
        <p:spPr>
          <a:xfrm>
            <a:off x="975570" y="1136445"/>
            <a:ext cx="4968031" cy="1346139"/>
          </a:xfrm>
        </p:spPr>
        <p:txBody>
          <a:bodyPr anchor="t">
            <a:noAutofit/>
          </a:bodyPr>
          <a:lstStyle>
            <a:lvl1pPr>
              <a:lnSpc>
                <a:spcPts val="4667"/>
              </a:lnSpc>
              <a:defRPr sz="3733">
                <a:solidFill>
                  <a:schemeClr val="tx2"/>
                </a:solidFill>
              </a:defRPr>
            </a:lvl1pPr>
          </a:lstStyle>
          <a:p>
            <a:r>
              <a:rPr lang="en-US"/>
              <a:t>Click to edit Master title style</a:t>
            </a:r>
            <a:endParaRPr lang="en-US" dirty="0"/>
          </a:p>
        </p:txBody>
      </p:sp>
      <p:sp>
        <p:nvSpPr>
          <p:cNvPr id="7" name="Footer Placeholder 2"/>
          <p:cNvSpPr>
            <a:spLocks noGrp="1"/>
          </p:cNvSpPr>
          <p:nvPr>
            <p:ph type="ftr" sz="quarter" idx="3"/>
          </p:nvPr>
        </p:nvSpPr>
        <p:spPr>
          <a:xfrm>
            <a:off x="6499509" y="6509828"/>
            <a:ext cx="5113849" cy="249201"/>
          </a:xfrm>
          <a:prstGeom prst="rect">
            <a:avLst/>
          </a:prstGeom>
        </p:spPr>
        <p:txBody>
          <a:bodyPr/>
          <a:lstStyle>
            <a:lvl1pPr algn="r">
              <a:defRPr sz="800">
                <a:solidFill>
                  <a:schemeClr val="bg1"/>
                </a:solidFill>
              </a:defRPr>
            </a:lvl1pPr>
          </a:lstStyle>
          <a:p>
            <a:endParaRPr lang="en-US" dirty="0"/>
          </a:p>
        </p:txBody>
      </p:sp>
      <p:sp>
        <p:nvSpPr>
          <p:cNvPr id="8" name="Slide Number Placeholder 6"/>
          <p:cNvSpPr>
            <a:spLocks noGrp="1"/>
          </p:cNvSpPr>
          <p:nvPr>
            <p:ph type="sldNum" sz="quarter" idx="4"/>
          </p:nvPr>
        </p:nvSpPr>
        <p:spPr>
          <a:xfrm>
            <a:off x="11431189" y="6443104"/>
            <a:ext cx="542256" cy="365125"/>
          </a:xfrm>
          <a:prstGeom prst="rect">
            <a:avLst/>
          </a:prstGeom>
        </p:spPr>
        <p:txBody>
          <a:bodyPr vert="horz" lIns="91440" tIns="45720" rIns="0" bIns="45720" rtlCol="0" anchor="ctr"/>
          <a:lstStyle>
            <a:lvl1pPr algn="r">
              <a:defRPr sz="933">
                <a:solidFill>
                  <a:schemeClr val="bg1"/>
                </a:solidFill>
              </a:defRPr>
            </a:lvl1pPr>
          </a:lstStyle>
          <a:p>
            <a:fld id="{B2ED44B4-F38C-4DA2-B639-4E2D629B8C85}" type="slidenum">
              <a:rPr lang="en-US" smtClean="0"/>
              <a:t>‹#›</a:t>
            </a:fld>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483" y="6224985"/>
            <a:ext cx="1595461" cy="490912"/>
          </a:xfrm>
          <a:prstGeom prst="rect">
            <a:avLst/>
          </a:prstGeom>
        </p:spPr>
      </p:pic>
    </p:spTree>
    <p:extLst>
      <p:ext uri="{BB962C8B-B14F-4D97-AF65-F5344CB8AC3E}">
        <p14:creationId xmlns:p14="http://schemas.microsoft.com/office/powerpoint/2010/main" val="3889672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Green Breaker Pag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8" y="1"/>
            <a:ext cx="12190993" cy="6867593"/>
          </a:xfrm>
          <a:prstGeom prst="rect">
            <a:avLst/>
          </a:prstGeom>
        </p:spPr>
      </p:pic>
      <p:sp>
        <p:nvSpPr>
          <p:cNvPr id="7" name="Footer Placeholder 2"/>
          <p:cNvSpPr>
            <a:spLocks noGrp="1"/>
          </p:cNvSpPr>
          <p:nvPr>
            <p:ph type="ftr" sz="quarter" idx="3"/>
          </p:nvPr>
        </p:nvSpPr>
        <p:spPr>
          <a:xfrm>
            <a:off x="6499509" y="6509828"/>
            <a:ext cx="5113849" cy="249201"/>
          </a:xfrm>
          <a:prstGeom prst="rect">
            <a:avLst/>
          </a:prstGeom>
        </p:spPr>
        <p:txBody>
          <a:bodyPr/>
          <a:lstStyle>
            <a:lvl1pPr algn="r">
              <a:defRPr sz="800">
                <a:solidFill>
                  <a:schemeClr val="bg1"/>
                </a:solidFill>
              </a:defRPr>
            </a:lvl1pPr>
          </a:lstStyle>
          <a:p>
            <a:r>
              <a:rPr lang="en-US"/>
              <a:t>©2018 Trinity Health</a:t>
            </a:r>
            <a:endParaRPr lang="en-US" dirty="0"/>
          </a:p>
        </p:txBody>
      </p:sp>
      <p:sp>
        <p:nvSpPr>
          <p:cNvPr id="10" name="Slide Number Placeholder 6"/>
          <p:cNvSpPr>
            <a:spLocks noGrp="1"/>
          </p:cNvSpPr>
          <p:nvPr>
            <p:ph type="sldNum" sz="quarter" idx="4"/>
          </p:nvPr>
        </p:nvSpPr>
        <p:spPr>
          <a:xfrm>
            <a:off x="11431189" y="6443104"/>
            <a:ext cx="542256" cy="365125"/>
          </a:xfrm>
          <a:prstGeom prst="rect">
            <a:avLst/>
          </a:prstGeom>
        </p:spPr>
        <p:txBody>
          <a:bodyPr vert="horz" lIns="91440" tIns="45720" rIns="0" bIns="45720" rtlCol="0" anchor="ctr"/>
          <a:lstStyle>
            <a:lvl1pPr algn="r">
              <a:defRPr sz="933">
                <a:solidFill>
                  <a:schemeClr val="bg1"/>
                </a:solidFill>
              </a:defRPr>
            </a:lvl1pPr>
          </a:lstStyle>
          <a:p>
            <a:fld id="{489F9553-C816-6842-8939-EE75ECF7EB2B}" type="slidenum">
              <a:rPr lang="en-US" smtClean="0"/>
              <a:pPr/>
              <a:t>‹#›</a:t>
            </a:fld>
            <a:endParaRPr lang="en-US" dirty="0"/>
          </a:p>
        </p:txBody>
      </p:sp>
      <p:sp>
        <p:nvSpPr>
          <p:cNvPr id="11" name="Title 1"/>
          <p:cNvSpPr>
            <a:spLocks noGrp="1"/>
          </p:cNvSpPr>
          <p:nvPr>
            <p:ph type="title"/>
          </p:nvPr>
        </p:nvSpPr>
        <p:spPr>
          <a:xfrm>
            <a:off x="975570" y="1136445"/>
            <a:ext cx="4968031" cy="1346139"/>
          </a:xfrm>
        </p:spPr>
        <p:txBody>
          <a:bodyPr anchor="t">
            <a:noAutofit/>
          </a:bodyPr>
          <a:lstStyle>
            <a:lvl1pPr>
              <a:lnSpc>
                <a:spcPts val="4667"/>
              </a:lnSpc>
              <a:defRPr sz="3733">
                <a:solidFill>
                  <a:srgbClr val="4C9D2F"/>
                </a:solidFill>
              </a:defRPr>
            </a:lvl1pPr>
          </a:lstStyle>
          <a:p>
            <a:r>
              <a:rPr lang="en-US"/>
              <a:t>Click to edit Master 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483" y="6224985"/>
            <a:ext cx="1595461" cy="490912"/>
          </a:xfrm>
          <a:prstGeom prst="rect">
            <a:avLst/>
          </a:prstGeom>
        </p:spPr>
      </p:pic>
      <p:pic>
        <p:nvPicPr>
          <p:cNvPr id="9" name="Picture 8">
            <a:extLst>
              <a:ext uri="{FF2B5EF4-FFF2-40B4-BE49-F238E27FC236}">
                <a16:creationId xmlns:a16="http://schemas.microsoft.com/office/drawing/2014/main" id="{9F3C58B7-1C36-4BCD-A845-87749949EB23}"/>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534188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Page">
    <p:spTree>
      <p:nvGrpSpPr>
        <p:cNvPr id="1" name=""/>
        <p:cNvGrpSpPr/>
        <p:nvPr/>
      </p:nvGrpSpPr>
      <p:grpSpPr>
        <a:xfrm>
          <a:off x="0" y="0"/>
          <a:ext cx="0" cy="0"/>
          <a:chOff x="0" y="0"/>
          <a:chExt cx="0" cy="0"/>
        </a:xfrm>
      </p:grpSpPr>
      <p:sp>
        <p:nvSpPr>
          <p:cNvPr id="12" name="Content Placeholder 11"/>
          <p:cNvSpPr>
            <a:spLocks noGrp="1"/>
          </p:cNvSpPr>
          <p:nvPr>
            <p:ph sz="quarter" idx="12"/>
          </p:nvPr>
        </p:nvSpPr>
        <p:spPr>
          <a:xfrm>
            <a:off x="524544" y="1332073"/>
            <a:ext cx="10982251" cy="4802028"/>
          </a:xfrm>
        </p:spPr>
        <p:txBody>
          <a:bodyPr/>
          <a:lstStyle>
            <a:lvl1pPr marL="380990" indent="-380990">
              <a:defRPr sz="3200">
                <a:latin typeface="Arial" panose="020B0604020202020204" pitchFamily="34" charset="0"/>
                <a:cs typeface="Arial" panose="020B0604020202020204" pitchFamily="34" charset="0"/>
              </a:defRPr>
            </a:lvl1pPr>
            <a:lvl2pPr marL="759865" indent="-300559">
              <a:buClr>
                <a:schemeClr val="tx2"/>
              </a:buClr>
              <a:defRPr>
                <a:latin typeface="Arial" panose="020B0604020202020204" pitchFamily="34" charset="0"/>
                <a:cs typeface="Arial" panose="020B0604020202020204" pitchFamily="34" charset="0"/>
              </a:defRPr>
            </a:lvl2pPr>
            <a:lvl3pPr marL="1068891" indent="-232828">
              <a:spcAft>
                <a:spcPts val="800"/>
              </a:spcAft>
              <a:buSzPct val="100000"/>
              <a:defRPr>
                <a:latin typeface="Arial" panose="020B0604020202020204" pitchFamily="34" charset="0"/>
                <a:cs typeface="Arial" panose="020B0604020202020204" pitchFamily="34" charset="0"/>
              </a:defRPr>
            </a:lvl3pPr>
            <a:lvl4pPr marL="1225520" indent="-230712">
              <a:spcAft>
                <a:spcPts val="800"/>
              </a:spcAft>
              <a:tabLst/>
              <a:defRPr>
                <a:latin typeface="Calibri" panose="020F0502020204030204" pitchFamily="34" charset="0"/>
              </a:defRPr>
            </a:lvl4pPr>
            <a:lvl5pPr>
              <a:spcAft>
                <a:spcPts val="800"/>
              </a:spcAft>
              <a:defRPr baseline="0">
                <a:latin typeface="Calibri" panose="020F0502020204030204" pitchFamily="34" charset="0"/>
              </a:defRPr>
            </a:lvl5pPr>
            <a:lvl6pPr marL="3047924" indent="-300559">
              <a:spcAft>
                <a:spcPts val="800"/>
              </a:spcAft>
              <a:buFontTx/>
              <a:buNone/>
              <a:defRPr/>
            </a:lvl6pPr>
          </a:lstStyle>
          <a:p>
            <a:pPr lvl="0"/>
            <a:r>
              <a:rPr lang="en-US"/>
              <a:t>Click to edit Master text styles</a:t>
            </a:r>
          </a:p>
          <a:p>
            <a:pPr lvl="1"/>
            <a:r>
              <a:rPr lang="en-US"/>
              <a:t>Second level</a:t>
            </a:r>
          </a:p>
          <a:p>
            <a:pPr lvl="2"/>
            <a:r>
              <a:rPr lang="en-US"/>
              <a:t>Third level</a:t>
            </a:r>
          </a:p>
        </p:txBody>
      </p:sp>
      <p:sp>
        <p:nvSpPr>
          <p:cNvPr id="7" name="Title Placeholder 1"/>
          <p:cNvSpPr>
            <a:spLocks noGrp="1"/>
          </p:cNvSpPr>
          <p:nvPr>
            <p:ph type="title"/>
          </p:nvPr>
        </p:nvSpPr>
        <p:spPr>
          <a:xfrm>
            <a:off x="524544" y="460853"/>
            <a:ext cx="10972800" cy="664875"/>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1" name="Footer Placeholder 2"/>
          <p:cNvSpPr>
            <a:spLocks noGrp="1"/>
          </p:cNvSpPr>
          <p:nvPr>
            <p:ph type="ftr" sz="quarter" idx="3"/>
          </p:nvPr>
        </p:nvSpPr>
        <p:spPr>
          <a:xfrm>
            <a:off x="6499509" y="6509828"/>
            <a:ext cx="5113849" cy="249201"/>
          </a:xfrm>
          <a:prstGeom prst="rect">
            <a:avLst/>
          </a:prstGeom>
        </p:spPr>
        <p:txBody>
          <a:bodyPr/>
          <a:lstStyle>
            <a:lvl1pPr algn="r">
              <a:defRPr sz="800">
                <a:solidFill>
                  <a:schemeClr val="tx1">
                    <a:lumMod val="60000"/>
                    <a:lumOff val="40000"/>
                  </a:schemeClr>
                </a:solidFill>
              </a:defRPr>
            </a:lvl1pPr>
          </a:lstStyle>
          <a:p>
            <a:endParaRPr lang="en-US" dirty="0"/>
          </a:p>
        </p:txBody>
      </p:sp>
      <p:sp>
        <p:nvSpPr>
          <p:cNvPr id="13" name="Slide Number Placeholder 6"/>
          <p:cNvSpPr>
            <a:spLocks noGrp="1"/>
          </p:cNvSpPr>
          <p:nvPr>
            <p:ph type="sldNum" sz="quarter" idx="4"/>
          </p:nvPr>
        </p:nvSpPr>
        <p:spPr>
          <a:xfrm>
            <a:off x="11431189" y="6443104"/>
            <a:ext cx="542256" cy="365125"/>
          </a:xfrm>
          <a:prstGeom prst="rect">
            <a:avLst/>
          </a:prstGeom>
        </p:spPr>
        <p:txBody>
          <a:bodyPr vert="horz" lIns="91440" tIns="45720" rIns="0" bIns="45720" rtlCol="0" anchor="ctr"/>
          <a:lstStyle>
            <a:lvl1pPr algn="r">
              <a:defRPr sz="933">
                <a:solidFill>
                  <a:schemeClr val="tx1">
                    <a:lumMod val="60000"/>
                    <a:lumOff val="40000"/>
                  </a:schemeClr>
                </a:solidFill>
              </a:defRPr>
            </a:lvl1pPr>
          </a:lstStyle>
          <a:p>
            <a:fld id="{B2ED44B4-F38C-4DA2-B639-4E2D629B8C85}" type="slidenum">
              <a:rPr lang="en-US" smtClean="0"/>
              <a:t>‹#›</a:t>
            </a:fld>
            <a:endParaRPr lang="en-US" dirty="0"/>
          </a:p>
        </p:txBody>
      </p:sp>
    </p:spTree>
    <p:extLst>
      <p:ext uri="{BB962C8B-B14F-4D97-AF65-F5344CB8AC3E}">
        <p14:creationId xmlns:p14="http://schemas.microsoft.com/office/powerpoint/2010/main" val="3040601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995" y="1332075"/>
            <a:ext cx="5384800" cy="4525963"/>
          </a:xfrm>
        </p:spPr>
        <p:txBody>
          <a:bodyPr/>
          <a:lstStyle>
            <a:lvl1pPr>
              <a:defRPr sz="32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21995" y="1332075"/>
            <a:ext cx="5384800" cy="4525963"/>
          </a:xfrm>
        </p:spPr>
        <p:txBody>
          <a:bodyPr/>
          <a:lstStyle>
            <a:lvl1pPr>
              <a:defRPr sz="3200"/>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p:txBody>
      </p:sp>
      <p:sp>
        <p:nvSpPr>
          <p:cNvPr id="9" name="Footer Placeholder 2"/>
          <p:cNvSpPr>
            <a:spLocks noGrp="1"/>
          </p:cNvSpPr>
          <p:nvPr>
            <p:ph type="ftr" sz="quarter" idx="3"/>
          </p:nvPr>
        </p:nvSpPr>
        <p:spPr>
          <a:xfrm>
            <a:off x="6499509" y="6509828"/>
            <a:ext cx="5113849" cy="249201"/>
          </a:xfrm>
          <a:prstGeom prst="rect">
            <a:avLst/>
          </a:prstGeom>
        </p:spPr>
        <p:txBody>
          <a:bodyPr/>
          <a:lstStyle>
            <a:lvl1pPr algn="r">
              <a:defRPr sz="800">
                <a:solidFill>
                  <a:schemeClr val="tx1">
                    <a:lumMod val="60000"/>
                    <a:lumOff val="40000"/>
                  </a:schemeClr>
                </a:solidFill>
              </a:defRPr>
            </a:lvl1pPr>
          </a:lstStyle>
          <a:p>
            <a:endParaRPr lang="en-US" dirty="0"/>
          </a:p>
        </p:txBody>
      </p:sp>
      <p:sp>
        <p:nvSpPr>
          <p:cNvPr id="10" name="Slide Number Placeholder 6"/>
          <p:cNvSpPr>
            <a:spLocks noGrp="1"/>
          </p:cNvSpPr>
          <p:nvPr>
            <p:ph type="sldNum" sz="quarter" idx="4"/>
          </p:nvPr>
        </p:nvSpPr>
        <p:spPr>
          <a:xfrm>
            <a:off x="11431189" y="6443104"/>
            <a:ext cx="542256" cy="365125"/>
          </a:xfrm>
          <a:prstGeom prst="rect">
            <a:avLst/>
          </a:prstGeom>
        </p:spPr>
        <p:txBody>
          <a:bodyPr vert="horz" lIns="91440" tIns="45720" rIns="0" bIns="45720" rtlCol="0" anchor="ctr"/>
          <a:lstStyle>
            <a:lvl1pPr algn="r">
              <a:defRPr sz="933">
                <a:solidFill>
                  <a:schemeClr val="tx1">
                    <a:lumMod val="60000"/>
                    <a:lumOff val="40000"/>
                  </a:schemeClr>
                </a:solidFill>
              </a:defRPr>
            </a:lvl1pPr>
          </a:lstStyle>
          <a:p>
            <a:fld id="{B2ED44B4-F38C-4DA2-B639-4E2D629B8C85}" type="slidenum">
              <a:rPr lang="en-US" smtClean="0"/>
              <a:t>‹#›</a:t>
            </a:fld>
            <a:endParaRPr lang="en-US" dirty="0"/>
          </a:p>
        </p:txBody>
      </p:sp>
      <p:sp>
        <p:nvSpPr>
          <p:cNvPr id="11" name="Title Placeholder 1"/>
          <p:cNvSpPr>
            <a:spLocks noGrp="1"/>
          </p:cNvSpPr>
          <p:nvPr>
            <p:ph type="title"/>
          </p:nvPr>
        </p:nvSpPr>
        <p:spPr>
          <a:xfrm>
            <a:off x="524544" y="460853"/>
            <a:ext cx="10972800" cy="664875"/>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92190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995" y="1549205"/>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533995" y="2188967"/>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17764" y="1549205"/>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17764" y="2188967"/>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p:txBody>
      </p:sp>
      <p:sp>
        <p:nvSpPr>
          <p:cNvPr id="11" name="Footer Placeholder 2"/>
          <p:cNvSpPr>
            <a:spLocks noGrp="1"/>
          </p:cNvSpPr>
          <p:nvPr>
            <p:ph type="ftr" sz="quarter" idx="10"/>
          </p:nvPr>
        </p:nvSpPr>
        <p:spPr>
          <a:xfrm>
            <a:off x="6499509" y="6509828"/>
            <a:ext cx="5113849" cy="249201"/>
          </a:xfrm>
          <a:prstGeom prst="rect">
            <a:avLst/>
          </a:prstGeom>
        </p:spPr>
        <p:txBody>
          <a:bodyPr/>
          <a:lstStyle>
            <a:lvl1pPr algn="r">
              <a:defRPr sz="800">
                <a:solidFill>
                  <a:schemeClr val="tx1">
                    <a:lumMod val="60000"/>
                    <a:lumOff val="40000"/>
                  </a:schemeClr>
                </a:solidFill>
              </a:defRPr>
            </a:lvl1pPr>
          </a:lstStyle>
          <a:p>
            <a:endParaRPr lang="en-US" dirty="0"/>
          </a:p>
        </p:txBody>
      </p:sp>
      <p:sp>
        <p:nvSpPr>
          <p:cNvPr id="12" name="Slide Number Placeholder 6"/>
          <p:cNvSpPr>
            <a:spLocks noGrp="1"/>
          </p:cNvSpPr>
          <p:nvPr>
            <p:ph type="sldNum" sz="quarter" idx="11"/>
          </p:nvPr>
        </p:nvSpPr>
        <p:spPr>
          <a:xfrm>
            <a:off x="11431189" y="6443104"/>
            <a:ext cx="542256" cy="365125"/>
          </a:xfrm>
          <a:prstGeom prst="rect">
            <a:avLst/>
          </a:prstGeom>
        </p:spPr>
        <p:txBody>
          <a:bodyPr vert="horz" lIns="91440" tIns="45720" rIns="0" bIns="45720" rtlCol="0" anchor="ctr"/>
          <a:lstStyle>
            <a:lvl1pPr algn="r">
              <a:defRPr sz="933">
                <a:solidFill>
                  <a:schemeClr val="tx1">
                    <a:lumMod val="60000"/>
                    <a:lumOff val="40000"/>
                  </a:schemeClr>
                </a:solidFill>
              </a:defRPr>
            </a:lvl1pPr>
          </a:lstStyle>
          <a:p>
            <a:fld id="{B2ED44B4-F38C-4DA2-B639-4E2D629B8C85}" type="slidenum">
              <a:rPr lang="en-US" smtClean="0"/>
              <a:t>‹#›</a:t>
            </a:fld>
            <a:endParaRPr lang="en-US" dirty="0"/>
          </a:p>
        </p:txBody>
      </p:sp>
      <p:sp>
        <p:nvSpPr>
          <p:cNvPr id="13" name="Title Placeholder 1"/>
          <p:cNvSpPr>
            <a:spLocks noGrp="1"/>
          </p:cNvSpPr>
          <p:nvPr>
            <p:ph type="title"/>
          </p:nvPr>
        </p:nvSpPr>
        <p:spPr>
          <a:xfrm>
            <a:off x="524544" y="422753"/>
            <a:ext cx="10972800" cy="664875"/>
          </a:xfrm>
          <a:prstGeom prst="rect">
            <a:avLst/>
          </a:prstGeom>
        </p:spPr>
        <p:txBody>
          <a:bodyPr vert="horz" lIns="0" tIns="0" rIns="0" bIns="0" rtlCol="0" anchor="ctr" anchorCtr="0">
            <a:noAutofit/>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876123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2389717" y="5367339"/>
            <a:ext cx="7315200" cy="982256"/>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Footer Placeholder 2"/>
          <p:cNvSpPr>
            <a:spLocks noGrp="1"/>
          </p:cNvSpPr>
          <p:nvPr>
            <p:ph type="ftr" sz="quarter" idx="3"/>
          </p:nvPr>
        </p:nvSpPr>
        <p:spPr>
          <a:xfrm>
            <a:off x="6499509" y="6509828"/>
            <a:ext cx="5113849" cy="249201"/>
          </a:xfrm>
          <a:prstGeom prst="rect">
            <a:avLst/>
          </a:prstGeom>
        </p:spPr>
        <p:txBody>
          <a:bodyPr/>
          <a:lstStyle>
            <a:lvl1pPr algn="r">
              <a:defRPr sz="800">
                <a:solidFill>
                  <a:schemeClr val="tx1">
                    <a:lumMod val="60000"/>
                    <a:lumOff val="40000"/>
                  </a:schemeClr>
                </a:solidFill>
              </a:defRPr>
            </a:lvl1pPr>
          </a:lstStyle>
          <a:p>
            <a:endParaRPr lang="en-US" dirty="0"/>
          </a:p>
        </p:txBody>
      </p:sp>
      <p:sp>
        <p:nvSpPr>
          <p:cNvPr id="10" name="Slide Number Placeholder 6"/>
          <p:cNvSpPr>
            <a:spLocks noGrp="1"/>
          </p:cNvSpPr>
          <p:nvPr>
            <p:ph type="sldNum" sz="quarter" idx="4"/>
          </p:nvPr>
        </p:nvSpPr>
        <p:spPr>
          <a:xfrm>
            <a:off x="11431189" y="6443104"/>
            <a:ext cx="542256" cy="365125"/>
          </a:xfrm>
          <a:prstGeom prst="rect">
            <a:avLst/>
          </a:prstGeom>
        </p:spPr>
        <p:txBody>
          <a:bodyPr vert="horz" lIns="91440" tIns="45720" rIns="0" bIns="45720" rtlCol="0" anchor="ctr"/>
          <a:lstStyle>
            <a:lvl1pPr algn="r">
              <a:defRPr sz="933">
                <a:solidFill>
                  <a:schemeClr val="tx1">
                    <a:lumMod val="60000"/>
                    <a:lumOff val="40000"/>
                  </a:schemeClr>
                </a:solidFill>
              </a:defRPr>
            </a:lvl1pPr>
          </a:lstStyle>
          <a:p>
            <a:fld id="{B2ED44B4-F38C-4DA2-B639-4E2D629B8C85}" type="slidenum">
              <a:rPr lang="en-US" smtClean="0"/>
              <a:t>‹#›</a:t>
            </a:fld>
            <a:endParaRPr lang="en-US" dirty="0"/>
          </a:p>
        </p:txBody>
      </p:sp>
    </p:spTree>
    <p:extLst>
      <p:ext uri="{BB962C8B-B14F-4D97-AF65-F5344CB8AC3E}">
        <p14:creationId xmlns:p14="http://schemas.microsoft.com/office/powerpoint/2010/main" val="2311256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1094149" y="4148749"/>
            <a:ext cx="4067929" cy="975601"/>
          </a:xfrm>
        </p:spPr>
        <p:txBody>
          <a:bodyPr>
            <a:normAutofit/>
          </a:bodyPr>
          <a:lstStyle>
            <a:lvl1pPr marL="0" indent="0">
              <a:lnSpc>
                <a:spcPts val="1850"/>
              </a:lnSpc>
              <a:spcAft>
                <a:spcPts val="0"/>
              </a:spcAft>
              <a:buNone/>
              <a:defRPr sz="1600" baseline="0">
                <a:solidFill>
                  <a:srgbClr val="443D3E"/>
                </a:solidFill>
              </a:defRPr>
            </a:lvl1pPr>
          </a:lstStyle>
          <a:p>
            <a:pPr lvl="0"/>
            <a:r>
              <a:rPr lang="en-US" dirty="0"/>
              <a:t>Presenter’s Name Here</a:t>
            </a:r>
            <a:br>
              <a:rPr lang="en-US" dirty="0"/>
            </a:br>
            <a:r>
              <a:rPr lang="en-US" dirty="0"/>
              <a:t>Title Here</a:t>
            </a:r>
          </a:p>
          <a:p>
            <a:pPr lvl="0"/>
            <a:r>
              <a:rPr lang="en-US" dirty="0"/>
              <a:t>Date Here</a:t>
            </a:r>
          </a:p>
        </p:txBody>
      </p:sp>
      <p:sp>
        <p:nvSpPr>
          <p:cNvPr id="9" name="Title 1"/>
          <p:cNvSpPr>
            <a:spLocks noGrp="1"/>
          </p:cNvSpPr>
          <p:nvPr>
            <p:ph type="ctrTitle"/>
          </p:nvPr>
        </p:nvSpPr>
        <p:spPr>
          <a:xfrm>
            <a:off x="1060591" y="2394489"/>
            <a:ext cx="7674164" cy="906277"/>
          </a:xfrm>
        </p:spPr>
        <p:txBody>
          <a:bodyPr anchor="ctr">
            <a:noAutofit/>
          </a:bodyPr>
          <a:lstStyle>
            <a:lvl1pPr>
              <a:lnSpc>
                <a:spcPts val="3700"/>
              </a:lnSpc>
              <a:defRPr sz="3200">
                <a:solidFill>
                  <a:srgbClr val="443D3E"/>
                </a:solidFill>
              </a:defRPr>
            </a:lvl1pPr>
          </a:lstStyle>
          <a:p>
            <a:r>
              <a:rPr lang="en-US" dirty="0"/>
              <a:t>Click to edit Master title style</a:t>
            </a:r>
          </a:p>
        </p:txBody>
      </p:sp>
      <p:sp>
        <p:nvSpPr>
          <p:cNvPr id="10" name="Subtitle 2"/>
          <p:cNvSpPr>
            <a:spLocks noGrp="1"/>
          </p:cNvSpPr>
          <p:nvPr>
            <p:ph type="subTitle" idx="1"/>
          </p:nvPr>
        </p:nvSpPr>
        <p:spPr>
          <a:xfrm>
            <a:off x="1060592" y="3329977"/>
            <a:ext cx="7674163" cy="634273"/>
          </a:xfrm>
          <a:prstGeom prst="rect">
            <a:avLst/>
          </a:prstGeom>
        </p:spPr>
        <p:txBody>
          <a:bodyPr>
            <a:normAutofit/>
          </a:bodyPr>
          <a:lstStyle>
            <a:lvl1pPr marL="0" indent="0" algn="l">
              <a:buNone/>
              <a:defRPr sz="2400">
                <a:solidFill>
                  <a:srgbClr val="6E258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03697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Green Breaker Pag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A2C183-6EB1-AE4E-ADED-7D1A2DEFD1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5" name="Footer Placeholder 2"/>
          <p:cNvSpPr>
            <a:spLocks noGrp="1"/>
          </p:cNvSpPr>
          <p:nvPr>
            <p:ph type="ftr" sz="quarter" idx="3"/>
          </p:nvPr>
        </p:nvSpPr>
        <p:spPr>
          <a:xfrm>
            <a:off x="6499508" y="6540947"/>
            <a:ext cx="5113849" cy="249201"/>
          </a:xfrm>
          <a:prstGeom prst="rect">
            <a:avLst/>
          </a:prstGeom>
        </p:spPr>
        <p:txBody>
          <a:bodyPr/>
          <a:lstStyle>
            <a:lvl1pPr algn="r">
              <a:defRPr sz="600">
                <a:solidFill>
                  <a:schemeClr val="bg1"/>
                </a:solidFill>
              </a:defRPr>
            </a:lvl1pPr>
          </a:lstStyle>
          <a:p>
            <a:r>
              <a:rPr lang="en-US" dirty="0"/>
              <a:t>©2018 Trinity Health</a:t>
            </a:r>
          </a:p>
        </p:txBody>
      </p:sp>
      <p:sp>
        <p:nvSpPr>
          <p:cNvPr id="17" name="Slide Number Placeholder 6"/>
          <p:cNvSpPr>
            <a:spLocks noGrp="1"/>
          </p:cNvSpPr>
          <p:nvPr>
            <p:ph type="sldNum" sz="quarter" idx="4"/>
          </p:nvPr>
        </p:nvSpPr>
        <p:spPr>
          <a:xfrm>
            <a:off x="11431189" y="6443104"/>
            <a:ext cx="542256" cy="365125"/>
          </a:xfrm>
          <a:prstGeom prst="rect">
            <a:avLst/>
          </a:prstGeom>
        </p:spPr>
        <p:txBody>
          <a:bodyPr vert="horz" lIns="91440" tIns="45720" rIns="0" bIns="45720" rtlCol="0" anchor="ctr"/>
          <a:lstStyle>
            <a:lvl1pPr algn="r">
              <a:defRPr sz="700">
                <a:solidFill>
                  <a:schemeClr val="bg1"/>
                </a:solidFill>
              </a:defRPr>
            </a:lvl1pPr>
          </a:lstStyle>
          <a:p>
            <a:fld id="{489F9553-C816-6842-8939-EE75ECF7EB2B}" type="slidenum">
              <a:rPr lang="en-US" smtClean="0"/>
              <a:pPr/>
              <a:t>‹#›</a:t>
            </a:fld>
            <a:endParaRPr lang="en-US" dirty="0"/>
          </a:p>
        </p:txBody>
      </p:sp>
      <p:sp>
        <p:nvSpPr>
          <p:cNvPr id="7" name="Title 1"/>
          <p:cNvSpPr>
            <a:spLocks noGrp="1"/>
          </p:cNvSpPr>
          <p:nvPr>
            <p:ph type="title"/>
          </p:nvPr>
        </p:nvSpPr>
        <p:spPr>
          <a:xfrm>
            <a:off x="975569" y="1006537"/>
            <a:ext cx="6191504" cy="1346139"/>
          </a:xfrm>
        </p:spPr>
        <p:txBody>
          <a:bodyPr anchor="t">
            <a:noAutofit/>
          </a:bodyPr>
          <a:lstStyle>
            <a:lvl1pPr>
              <a:lnSpc>
                <a:spcPts val="3500"/>
              </a:lnSpc>
              <a:defRPr sz="2800">
                <a:solidFill>
                  <a:schemeClr val="accent4"/>
                </a:solidFill>
              </a:defRPr>
            </a:lvl1pPr>
          </a:lstStyle>
          <a:p>
            <a:r>
              <a:rPr lang="en-US" dirty="0"/>
              <a:t>Click to edit Master title style</a:t>
            </a:r>
          </a:p>
        </p:txBody>
      </p:sp>
    </p:spTree>
    <p:extLst>
      <p:ext uri="{BB962C8B-B14F-4D97-AF65-F5344CB8AC3E}">
        <p14:creationId xmlns:p14="http://schemas.microsoft.com/office/powerpoint/2010/main" val="8699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4544" y="460853"/>
            <a:ext cx="10972800" cy="664875"/>
          </a:xfrm>
          <a:prstGeom prst="rect">
            <a:avLst/>
          </a:prstGeom>
        </p:spPr>
        <p:txBody>
          <a:bodyPr vert="horz" lIns="0" tIns="0" rIns="0" bIns="0" rtlCol="0" anchor="ctr" anchorCtr="0">
            <a:noAutofit/>
          </a:bodyPr>
          <a:lstStyle/>
          <a:p>
            <a:r>
              <a:rPr lang="en-US"/>
              <a:t>Click to edit Master title style</a:t>
            </a:r>
            <a:endParaRPr lang="en-US" dirty="0"/>
          </a:p>
        </p:txBody>
      </p:sp>
      <p:sp>
        <p:nvSpPr>
          <p:cNvPr id="8" name="Text Placeholder 7"/>
          <p:cNvSpPr>
            <a:spLocks noGrp="1"/>
          </p:cNvSpPr>
          <p:nvPr>
            <p:ph type="body" idx="1"/>
          </p:nvPr>
        </p:nvSpPr>
        <p:spPr>
          <a:xfrm>
            <a:off x="524544" y="1332074"/>
            <a:ext cx="10972800" cy="4840127"/>
          </a:xfrm>
          <a:prstGeom prst="rect">
            <a:avLst/>
          </a:prstGeom>
        </p:spPr>
        <p:txBody>
          <a:bodyPr vert="horz" lIns="0" tIns="9144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10" name="Footer Placeholder 2"/>
          <p:cNvSpPr>
            <a:spLocks noGrp="1"/>
          </p:cNvSpPr>
          <p:nvPr>
            <p:ph type="ftr" sz="quarter" idx="3"/>
          </p:nvPr>
        </p:nvSpPr>
        <p:spPr>
          <a:xfrm>
            <a:off x="6499509" y="6509828"/>
            <a:ext cx="5113849" cy="249201"/>
          </a:xfrm>
          <a:prstGeom prst="rect">
            <a:avLst/>
          </a:prstGeom>
        </p:spPr>
        <p:txBody>
          <a:bodyPr/>
          <a:lstStyle>
            <a:lvl1pPr algn="r">
              <a:defRPr sz="800">
                <a:solidFill>
                  <a:schemeClr val="tx1">
                    <a:lumMod val="60000"/>
                    <a:lumOff val="40000"/>
                  </a:schemeClr>
                </a:solidFill>
              </a:defRPr>
            </a:lvl1pPr>
          </a:lstStyle>
          <a:p>
            <a:endParaRPr lang="en-US" dirty="0"/>
          </a:p>
        </p:txBody>
      </p:sp>
      <p:sp>
        <p:nvSpPr>
          <p:cNvPr id="9" name="Slide Number Placeholder 6"/>
          <p:cNvSpPr>
            <a:spLocks noGrp="1"/>
          </p:cNvSpPr>
          <p:nvPr>
            <p:ph type="sldNum" sz="quarter" idx="4"/>
          </p:nvPr>
        </p:nvSpPr>
        <p:spPr>
          <a:xfrm>
            <a:off x="11431189" y="6443104"/>
            <a:ext cx="542256" cy="365125"/>
          </a:xfrm>
          <a:prstGeom prst="rect">
            <a:avLst/>
          </a:prstGeom>
        </p:spPr>
        <p:txBody>
          <a:bodyPr vert="horz" lIns="91440" tIns="45720" rIns="0" bIns="45720" rtlCol="0" anchor="ctr"/>
          <a:lstStyle>
            <a:lvl1pPr algn="r">
              <a:defRPr sz="933">
                <a:solidFill>
                  <a:schemeClr val="tx1">
                    <a:lumMod val="60000"/>
                    <a:lumOff val="40000"/>
                  </a:schemeClr>
                </a:solidFill>
              </a:defRPr>
            </a:lvl1pPr>
          </a:lstStyle>
          <a:p>
            <a:fld id="{B2ED44B4-F38C-4DA2-B639-4E2D629B8C85}" type="slidenum">
              <a:rPr lang="en-US" smtClean="0"/>
              <a:t>‹#›</a:t>
            </a:fld>
            <a:endParaRPr lang="en-US" dirty="0"/>
          </a:p>
        </p:txBody>
      </p:sp>
      <p:pic>
        <p:nvPicPr>
          <p:cNvPr id="3" name="Picture 2"/>
          <p:cNvPicPr>
            <a:picLocks/>
          </p:cNvPicPr>
          <p:nvPr/>
        </p:nvPicPr>
        <p:blipFill rotWithShape="1">
          <a:blip r:embed="rId11">
            <a:extLst>
              <a:ext uri="{28A0092B-C50C-407E-A947-70E740481C1C}">
                <a14:useLocalDpi xmlns:a14="http://schemas.microsoft.com/office/drawing/2010/main" val="0"/>
              </a:ext>
            </a:extLst>
          </a:blip>
          <a:srcRect b="35708"/>
          <a:stretch/>
        </p:blipFill>
        <p:spPr>
          <a:xfrm>
            <a:off x="504" y="-5"/>
            <a:ext cx="12190993" cy="109728"/>
          </a:xfrm>
          <a:prstGeom prst="rect">
            <a:avLst/>
          </a:prstGeom>
        </p:spPr>
      </p:pic>
      <p:pic>
        <p:nvPicPr>
          <p:cNvPr id="12" name="Picture 1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41483" y="6224985"/>
            <a:ext cx="1595461" cy="490912"/>
          </a:xfrm>
          <a:prstGeom prst="rect">
            <a:avLst/>
          </a:prstGeom>
        </p:spPr>
      </p:pic>
    </p:spTree>
    <p:extLst>
      <p:ext uri="{BB962C8B-B14F-4D97-AF65-F5344CB8AC3E}">
        <p14:creationId xmlns:p14="http://schemas.microsoft.com/office/powerpoint/2010/main" val="26297864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61" r:id="rId9"/>
  </p:sldLayoutIdLst>
  <p:txStyles>
    <p:titleStyle>
      <a:lvl1pPr algn="l" defTabSz="609585" rtl="0" eaLnBrk="1" latinLnBrk="0" hangingPunct="1">
        <a:lnSpc>
          <a:spcPct val="90000"/>
        </a:lnSpc>
        <a:spcBef>
          <a:spcPct val="0"/>
        </a:spcBef>
        <a:buNone/>
        <a:defRPr sz="3733" b="0" i="0" kern="1200">
          <a:solidFill>
            <a:schemeClr val="tx2"/>
          </a:solidFill>
          <a:latin typeface="Arial" panose="020B0604020202020204" pitchFamily="34" charset="0"/>
          <a:ea typeface="+mj-ea"/>
          <a:cs typeface="Arial" panose="020B0604020202020204" pitchFamily="34" charset="0"/>
        </a:defRPr>
      </a:lvl1pPr>
    </p:titleStyle>
    <p:bodyStyle>
      <a:lvl1pPr marL="380990" indent="-380990" algn="l" defTabSz="609585" rtl="0" eaLnBrk="1" latinLnBrk="0" hangingPunct="1">
        <a:lnSpc>
          <a:spcPct val="100000"/>
        </a:lnSpc>
        <a:spcBef>
          <a:spcPts val="0"/>
        </a:spcBef>
        <a:spcAft>
          <a:spcPts val="800"/>
        </a:spcAft>
        <a:buClr>
          <a:srgbClr val="7030A0"/>
        </a:buClr>
        <a:buSzPct val="100000"/>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59865" indent="-300559" algn="l" defTabSz="609585" rtl="0" eaLnBrk="1" latinLnBrk="0" hangingPunct="1">
        <a:lnSpc>
          <a:spcPct val="100000"/>
        </a:lnSpc>
        <a:spcBef>
          <a:spcPts val="0"/>
        </a:spcBef>
        <a:spcAft>
          <a:spcPts val="800"/>
        </a:spcAft>
        <a:buClr>
          <a:schemeClr val="tx2"/>
        </a:buClr>
        <a:buSzPct val="100000"/>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068891" indent="-232828" algn="l" defTabSz="609585" rtl="0" eaLnBrk="1" latinLnBrk="0" hangingPunct="1">
        <a:lnSpc>
          <a:spcPct val="100000"/>
        </a:lnSpc>
        <a:spcBef>
          <a:spcPts val="0"/>
        </a:spcBef>
        <a:spcAft>
          <a:spcPts val="800"/>
        </a:spcAft>
        <a:buClr>
          <a:schemeClr val="tx2"/>
        </a:buClr>
        <a:buSzPct val="100000"/>
        <a:buFont typeface="Arial" panose="020B0604020202020204" pitchFamily="34" charset="0"/>
        <a:buChar char="•"/>
        <a:tabLst/>
        <a:defRPr sz="2667" kern="1200">
          <a:solidFill>
            <a:schemeClr val="tx1"/>
          </a:solidFill>
          <a:latin typeface="Arial" panose="020B0604020202020204" pitchFamily="34" charset="0"/>
          <a:ea typeface="+mn-ea"/>
          <a:cs typeface="Arial" panose="020B0604020202020204" pitchFamily="34" charset="0"/>
        </a:defRPr>
      </a:lvl3pPr>
      <a:lvl4pPr marL="1219170" indent="-222245" algn="l" defTabSz="609585" rtl="0" eaLnBrk="1" latinLnBrk="0" hangingPunct="1">
        <a:lnSpc>
          <a:spcPct val="100000"/>
        </a:lnSpc>
        <a:spcBef>
          <a:spcPts val="0"/>
        </a:spcBef>
        <a:spcAft>
          <a:spcPts val="1067"/>
        </a:spcAft>
        <a:buClr>
          <a:schemeClr val="accent4"/>
        </a:buClr>
        <a:buSzPct val="100000"/>
        <a:buFont typeface="Arial" panose="020B0604020202020204" pitchFamily="34" charset="0"/>
        <a:buChar char="•"/>
        <a:tabLst/>
        <a:defRPr sz="2400" kern="1200">
          <a:solidFill>
            <a:schemeClr val="tx1"/>
          </a:solidFill>
          <a:latin typeface="Calibri" panose="020F0502020204030204" pitchFamily="34" charset="0"/>
          <a:ea typeface="+mn-ea"/>
          <a:cs typeface="Arial"/>
        </a:defRPr>
      </a:lvl4pPr>
      <a:lvl5pPr marL="1443531" indent="-224361" algn="l" defTabSz="609585" rtl="0" eaLnBrk="1" latinLnBrk="0" hangingPunct="1">
        <a:lnSpc>
          <a:spcPct val="100000"/>
        </a:lnSpc>
        <a:spcBef>
          <a:spcPts val="0"/>
        </a:spcBef>
        <a:spcAft>
          <a:spcPts val="1067"/>
        </a:spcAft>
        <a:buClr>
          <a:schemeClr val="bg1">
            <a:lumMod val="65000"/>
          </a:schemeClr>
        </a:buClr>
        <a:buFont typeface="Arial"/>
        <a:buChar char="•"/>
        <a:defRPr sz="2400" kern="1200">
          <a:solidFill>
            <a:schemeClr val="tx1"/>
          </a:solidFill>
          <a:latin typeface="Calibri" panose="020F0502020204030204" pitchFamily="34" charset="0"/>
          <a:ea typeface="+mn-ea"/>
          <a:cs typeface="Arial"/>
        </a:defRPr>
      </a:lvl5pPr>
      <a:lvl6pPr marL="3352716" indent="-304792" algn="l" defTabSz="609585" rtl="0" eaLnBrk="1" latinLnBrk="0" hangingPunct="1">
        <a:lnSpc>
          <a:spcPct val="100000"/>
        </a:lnSpc>
        <a:spcBef>
          <a:spcPts val="0"/>
        </a:spcBef>
        <a:spcAft>
          <a:spcPts val="1067"/>
        </a:spcAft>
        <a:buFont typeface="Arial"/>
        <a:buChar char="•"/>
        <a:defRPr sz="2400" kern="1200" baseline="0">
          <a:solidFill>
            <a:schemeClr val="tx1"/>
          </a:solidFill>
          <a:latin typeface="+mn-lt"/>
          <a:ea typeface="+mn-ea"/>
          <a:cs typeface="+mn-cs"/>
        </a:defRPr>
      </a:lvl6pPr>
      <a:lvl7pPr marL="3359067" indent="0" algn="l" defTabSz="609585" rtl="0" eaLnBrk="1" latinLnBrk="0" hangingPunct="1">
        <a:lnSpc>
          <a:spcPct val="100000"/>
        </a:lnSpc>
        <a:spcBef>
          <a:spcPts val="0"/>
        </a:spcBef>
        <a:spcAft>
          <a:spcPts val="1067"/>
        </a:spcAft>
        <a:buFont typeface="Arial"/>
        <a:buNone/>
        <a:defRPr sz="2400" kern="1200">
          <a:solidFill>
            <a:schemeClr val="tx1"/>
          </a:solidFill>
          <a:latin typeface="+mn-lt"/>
          <a:ea typeface="+mn-ea"/>
          <a:cs typeface="+mn-cs"/>
        </a:defRPr>
      </a:lvl7pPr>
      <a:lvl8pPr marL="3359067" indent="0" algn="l" defTabSz="609585" rtl="0" eaLnBrk="1" latinLnBrk="0" hangingPunct="1">
        <a:lnSpc>
          <a:spcPct val="100000"/>
        </a:lnSpc>
        <a:spcBef>
          <a:spcPts val="0"/>
        </a:spcBef>
        <a:spcAft>
          <a:spcPts val="1067"/>
        </a:spcAft>
        <a:buFontTx/>
        <a:buNone/>
        <a:defRPr sz="2400" kern="1200">
          <a:solidFill>
            <a:schemeClr val="tx1"/>
          </a:solidFill>
          <a:latin typeface="+mn-lt"/>
          <a:ea typeface="+mn-ea"/>
          <a:cs typeface="+mn-cs"/>
        </a:defRPr>
      </a:lvl8pPr>
      <a:lvl9pPr marL="3359067" indent="0" algn="l" defTabSz="609585" rtl="0" eaLnBrk="1" latinLnBrk="0" hangingPunct="1">
        <a:lnSpc>
          <a:spcPct val="100000"/>
        </a:lnSpc>
        <a:spcBef>
          <a:spcPts val="0"/>
        </a:spcBef>
        <a:spcAft>
          <a:spcPts val="1067"/>
        </a:spcAft>
        <a:buFontTx/>
        <a:buNone/>
        <a:defRPr sz="2400"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normAutofit fontScale="77500" lnSpcReduction="20000"/>
          </a:bodyPr>
          <a:lstStyle/>
          <a:p>
            <a:r>
              <a:rPr lang="en-US" sz="3600" dirty="0"/>
              <a:t>Covid 19 Vaccine Security Plan </a:t>
            </a:r>
            <a:r>
              <a:rPr lang="en-US" sz="3600" i="1" dirty="0"/>
              <a:t>TEMPLATE</a:t>
            </a:r>
          </a:p>
          <a:p>
            <a:endParaRPr lang="en-US" dirty="0"/>
          </a:p>
        </p:txBody>
      </p:sp>
      <p:sp>
        <p:nvSpPr>
          <p:cNvPr id="5" name="Text Placeholder 4">
            <a:extLst>
              <a:ext uri="{FF2B5EF4-FFF2-40B4-BE49-F238E27FC236}">
                <a16:creationId xmlns:a16="http://schemas.microsoft.com/office/drawing/2014/main" id="{751D7AB7-9BA2-49B9-94BA-024C88BBA105}"/>
              </a:ext>
            </a:extLst>
          </p:cNvPr>
          <p:cNvSpPr>
            <a:spLocks noGrp="1"/>
          </p:cNvSpPr>
          <p:nvPr>
            <p:ph type="body" sz="quarter" idx="14"/>
          </p:nvPr>
        </p:nvSpPr>
        <p:spPr/>
        <p:txBody>
          <a:bodyPr/>
          <a:lstStyle/>
          <a:p>
            <a:endParaRPr lang="en-US"/>
          </a:p>
        </p:txBody>
      </p:sp>
      <p:sp>
        <p:nvSpPr>
          <p:cNvPr id="3" name="Title 2"/>
          <p:cNvSpPr>
            <a:spLocks noGrp="1"/>
          </p:cNvSpPr>
          <p:nvPr>
            <p:ph type="ctrTitle"/>
          </p:nvPr>
        </p:nvSpPr>
        <p:spPr/>
        <p:txBody>
          <a:bodyPr/>
          <a:lstStyle/>
          <a:p>
            <a:r>
              <a:rPr lang="en-US" sz="4800" b="1" dirty="0"/>
              <a:t>Your Facility Name Here</a:t>
            </a:r>
          </a:p>
        </p:txBody>
      </p:sp>
    </p:spTree>
    <p:extLst>
      <p:ext uri="{BB962C8B-B14F-4D97-AF65-F5344CB8AC3E}">
        <p14:creationId xmlns:p14="http://schemas.microsoft.com/office/powerpoint/2010/main" val="1081012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8AC0-D152-44EA-BA9D-E58584A2BBD2}"/>
              </a:ext>
            </a:extLst>
          </p:cNvPr>
          <p:cNvSpPr>
            <a:spLocks noGrp="1"/>
          </p:cNvSpPr>
          <p:nvPr>
            <p:ph type="title"/>
          </p:nvPr>
        </p:nvSpPr>
        <p:spPr/>
        <p:txBody>
          <a:bodyPr/>
          <a:lstStyle/>
          <a:p>
            <a:r>
              <a:rPr lang="en-US" sz="4000" b="1" dirty="0">
                <a:solidFill>
                  <a:srgbClr val="7030A0"/>
                </a:solidFill>
              </a:rPr>
              <a:t>Reception of Vaccine</a:t>
            </a:r>
          </a:p>
        </p:txBody>
      </p:sp>
      <p:sp>
        <p:nvSpPr>
          <p:cNvPr id="3" name="TextBox 2">
            <a:extLst>
              <a:ext uri="{FF2B5EF4-FFF2-40B4-BE49-F238E27FC236}">
                <a16:creationId xmlns:a16="http://schemas.microsoft.com/office/drawing/2014/main" id="{0374B300-EBA8-4C0A-B2FD-AC755B2F7546}"/>
              </a:ext>
            </a:extLst>
          </p:cNvPr>
          <p:cNvSpPr txBox="1"/>
          <p:nvPr/>
        </p:nvSpPr>
        <p:spPr>
          <a:xfrm>
            <a:off x="975569" y="1840375"/>
            <a:ext cx="9869909"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7030A0"/>
                </a:solidFill>
              </a:rPr>
              <a:t>Methods that you have put in place to safely and securely receive the vaccine</a:t>
            </a:r>
          </a:p>
          <a:p>
            <a:pPr marL="457200" indent="-457200">
              <a:buFont typeface="Arial" panose="020B0604020202020204" pitchFamily="34" charset="0"/>
              <a:buChar char="•"/>
            </a:pPr>
            <a:r>
              <a:rPr lang="en-US" sz="2800" dirty="0">
                <a:solidFill>
                  <a:srgbClr val="7030A0"/>
                </a:solidFill>
              </a:rPr>
              <a:t>How the receiving facility will be secured once vaccine is received</a:t>
            </a:r>
          </a:p>
          <a:p>
            <a:endParaRPr lang="en-US" sz="2800" dirty="0">
              <a:solidFill>
                <a:srgbClr val="7030A0"/>
              </a:solidFill>
            </a:endParaRPr>
          </a:p>
        </p:txBody>
      </p:sp>
    </p:spTree>
    <p:extLst>
      <p:ext uri="{BB962C8B-B14F-4D97-AF65-F5344CB8AC3E}">
        <p14:creationId xmlns:p14="http://schemas.microsoft.com/office/powerpoint/2010/main" val="3750250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8AC0-D152-44EA-BA9D-E58584A2BBD2}"/>
              </a:ext>
            </a:extLst>
          </p:cNvPr>
          <p:cNvSpPr>
            <a:spLocks noGrp="1"/>
          </p:cNvSpPr>
          <p:nvPr>
            <p:ph type="title"/>
          </p:nvPr>
        </p:nvSpPr>
        <p:spPr/>
        <p:txBody>
          <a:bodyPr/>
          <a:lstStyle/>
          <a:p>
            <a:r>
              <a:rPr lang="en-US" sz="4000" b="1" dirty="0">
                <a:solidFill>
                  <a:srgbClr val="7030A0"/>
                </a:solidFill>
              </a:rPr>
              <a:t>Access Control</a:t>
            </a:r>
          </a:p>
        </p:txBody>
      </p:sp>
      <p:sp>
        <p:nvSpPr>
          <p:cNvPr id="3" name="TextBox 2">
            <a:extLst>
              <a:ext uri="{FF2B5EF4-FFF2-40B4-BE49-F238E27FC236}">
                <a16:creationId xmlns:a16="http://schemas.microsoft.com/office/drawing/2014/main" id="{0374B300-EBA8-4C0A-B2FD-AC755B2F7546}"/>
              </a:ext>
            </a:extLst>
          </p:cNvPr>
          <p:cNvSpPr txBox="1"/>
          <p:nvPr/>
        </p:nvSpPr>
        <p:spPr>
          <a:xfrm>
            <a:off x="975569" y="1840375"/>
            <a:ext cx="9869909" cy="3539430"/>
          </a:xfrm>
          <a:prstGeom prst="rect">
            <a:avLst/>
          </a:prstGeom>
          <a:noFill/>
        </p:spPr>
        <p:txBody>
          <a:bodyPr wrap="square" rtlCol="0">
            <a:spAutoFit/>
          </a:bodyPr>
          <a:lstStyle/>
          <a:p>
            <a:r>
              <a:rPr lang="en-US" sz="2800" dirty="0">
                <a:solidFill>
                  <a:srgbClr val="7030A0"/>
                </a:solidFill>
              </a:rPr>
              <a:t>This will include:</a:t>
            </a:r>
          </a:p>
          <a:p>
            <a:pPr marL="914400" lvl="1" indent="-457200">
              <a:buFont typeface="Arial" panose="020B0604020202020204" pitchFamily="34" charset="0"/>
              <a:buChar char="•"/>
            </a:pPr>
            <a:r>
              <a:rPr lang="en-US" sz="2800" dirty="0">
                <a:solidFill>
                  <a:srgbClr val="7030A0"/>
                </a:solidFill>
              </a:rPr>
              <a:t>Colleagues</a:t>
            </a:r>
          </a:p>
          <a:p>
            <a:pPr marL="914400" lvl="1" indent="-457200">
              <a:buFont typeface="Arial" panose="020B0604020202020204" pitchFamily="34" charset="0"/>
              <a:buChar char="•"/>
            </a:pPr>
            <a:r>
              <a:rPr lang="en-US" sz="2800" dirty="0">
                <a:solidFill>
                  <a:srgbClr val="7030A0"/>
                </a:solidFill>
              </a:rPr>
              <a:t>Vehicular traffic control</a:t>
            </a:r>
          </a:p>
          <a:p>
            <a:pPr marL="914400" lvl="1" indent="-457200">
              <a:buFont typeface="Arial" panose="020B0604020202020204" pitchFamily="34" charset="0"/>
              <a:buChar char="•"/>
            </a:pPr>
            <a:r>
              <a:rPr lang="en-US" sz="2800" dirty="0">
                <a:solidFill>
                  <a:srgbClr val="7030A0"/>
                </a:solidFill>
              </a:rPr>
              <a:t>Crowd Control</a:t>
            </a:r>
          </a:p>
          <a:p>
            <a:pPr marL="914400" lvl="1" indent="-457200">
              <a:buFont typeface="Arial" panose="020B0604020202020204" pitchFamily="34" charset="0"/>
              <a:buChar char="•"/>
            </a:pPr>
            <a:r>
              <a:rPr lang="en-US" sz="2800" dirty="0">
                <a:solidFill>
                  <a:srgbClr val="7030A0"/>
                </a:solidFill>
              </a:rPr>
              <a:t>Media Relations</a:t>
            </a:r>
          </a:p>
          <a:p>
            <a:pPr marL="914400" lvl="1" indent="-457200">
              <a:buFont typeface="Arial" panose="020B0604020202020204" pitchFamily="34" charset="0"/>
              <a:buChar char="•"/>
            </a:pPr>
            <a:r>
              <a:rPr lang="en-US" sz="2800" dirty="0">
                <a:solidFill>
                  <a:srgbClr val="7030A0"/>
                </a:solidFill>
              </a:rPr>
              <a:t>Physical Barriers</a:t>
            </a:r>
          </a:p>
          <a:p>
            <a:pPr lvl="1"/>
            <a:endParaRPr lang="en-US" sz="2800" dirty="0">
              <a:solidFill>
                <a:srgbClr val="7030A0"/>
              </a:solidFill>
            </a:endParaRPr>
          </a:p>
          <a:p>
            <a:endParaRPr lang="en-US" sz="2800" dirty="0">
              <a:solidFill>
                <a:srgbClr val="7030A0"/>
              </a:solidFill>
            </a:endParaRPr>
          </a:p>
        </p:txBody>
      </p:sp>
    </p:spTree>
    <p:extLst>
      <p:ext uri="{BB962C8B-B14F-4D97-AF65-F5344CB8AC3E}">
        <p14:creationId xmlns:p14="http://schemas.microsoft.com/office/powerpoint/2010/main" val="1727663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8AC0-D152-44EA-BA9D-E58584A2BBD2}"/>
              </a:ext>
            </a:extLst>
          </p:cNvPr>
          <p:cNvSpPr>
            <a:spLocks noGrp="1"/>
          </p:cNvSpPr>
          <p:nvPr>
            <p:ph type="title"/>
          </p:nvPr>
        </p:nvSpPr>
        <p:spPr/>
        <p:txBody>
          <a:bodyPr/>
          <a:lstStyle/>
          <a:p>
            <a:r>
              <a:rPr lang="en-US" sz="4000" b="1" dirty="0">
                <a:solidFill>
                  <a:srgbClr val="7030A0"/>
                </a:solidFill>
              </a:rPr>
              <a:t>Procedures involving Security</a:t>
            </a:r>
          </a:p>
        </p:txBody>
      </p:sp>
      <p:sp>
        <p:nvSpPr>
          <p:cNvPr id="3" name="TextBox 2">
            <a:extLst>
              <a:ext uri="{FF2B5EF4-FFF2-40B4-BE49-F238E27FC236}">
                <a16:creationId xmlns:a16="http://schemas.microsoft.com/office/drawing/2014/main" id="{0374B300-EBA8-4C0A-B2FD-AC755B2F7546}"/>
              </a:ext>
            </a:extLst>
          </p:cNvPr>
          <p:cNvSpPr txBox="1"/>
          <p:nvPr/>
        </p:nvSpPr>
        <p:spPr>
          <a:xfrm>
            <a:off x="1161045" y="1365812"/>
            <a:ext cx="9869909" cy="5062924"/>
          </a:xfrm>
          <a:prstGeom prst="rect">
            <a:avLst/>
          </a:prstGeom>
          <a:noFill/>
        </p:spPr>
        <p:txBody>
          <a:bodyPr wrap="square" rtlCol="0">
            <a:spAutoFit/>
          </a:bodyPr>
          <a:lstStyle/>
          <a:p>
            <a:pPr marL="457200" indent="-457200">
              <a:spcAft>
                <a:spcPts val="600"/>
              </a:spcAft>
              <a:buFont typeface="Arial" panose="020B0604020202020204" pitchFamily="34" charset="0"/>
              <a:buChar char="•"/>
            </a:pPr>
            <a:r>
              <a:rPr lang="en-US" sz="2800" dirty="0">
                <a:solidFill>
                  <a:srgbClr val="7030A0"/>
                </a:solidFill>
              </a:rPr>
              <a:t>This is where the process for administering the vaccine should be outlined.  Examples below:</a:t>
            </a:r>
          </a:p>
          <a:p>
            <a:pPr marL="457200" indent="-457200">
              <a:spcAft>
                <a:spcPts val="600"/>
              </a:spcAft>
              <a:buFont typeface="Arial" panose="020B0604020202020204" pitchFamily="34" charset="0"/>
              <a:buChar char="•"/>
            </a:pPr>
            <a:r>
              <a:rPr lang="en-US" sz="2800" dirty="0">
                <a:solidFill>
                  <a:srgbClr val="7030A0"/>
                </a:solidFill>
              </a:rPr>
              <a:t>The nurses and or paramedics who will be administering the vaccinations will go to the pharmacy, along with a security officer, obtain the vaccine and bring it to the vaccination area.</a:t>
            </a:r>
          </a:p>
          <a:p>
            <a:pPr marL="457200" indent="-457200">
              <a:spcAft>
                <a:spcPts val="600"/>
              </a:spcAft>
              <a:buFont typeface="Arial" panose="020B0604020202020204" pitchFamily="34" charset="0"/>
              <a:buChar char="•"/>
            </a:pPr>
            <a:r>
              <a:rPr lang="en-US" sz="2800" dirty="0">
                <a:solidFill>
                  <a:srgbClr val="7030A0"/>
                </a:solidFill>
              </a:rPr>
              <a:t>There will be a security officer with the vaccine team at all times.</a:t>
            </a:r>
          </a:p>
          <a:p>
            <a:pPr marL="457200" indent="-457200">
              <a:spcAft>
                <a:spcPts val="600"/>
              </a:spcAft>
              <a:buFont typeface="Arial" panose="020B0604020202020204" pitchFamily="34" charset="0"/>
              <a:buChar char="•"/>
            </a:pPr>
            <a:r>
              <a:rPr lang="en-US" sz="2800" dirty="0">
                <a:solidFill>
                  <a:srgbClr val="7030A0"/>
                </a:solidFill>
              </a:rPr>
              <a:t>When vaccinations are finished the nurse, paramedic, and the security officer will bring the unused vaccine back to the pharmacy.</a:t>
            </a:r>
          </a:p>
        </p:txBody>
      </p:sp>
    </p:spTree>
    <p:extLst>
      <p:ext uri="{BB962C8B-B14F-4D97-AF65-F5344CB8AC3E}">
        <p14:creationId xmlns:p14="http://schemas.microsoft.com/office/powerpoint/2010/main" val="1176043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8AC0-D152-44EA-BA9D-E58584A2BBD2}"/>
              </a:ext>
            </a:extLst>
          </p:cNvPr>
          <p:cNvSpPr>
            <a:spLocks noGrp="1"/>
          </p:cNvSpPr>
          <p:nvPr>
            <p:ph type="title"/>
          </p:nvPr>
        </p:nvSpPr>
        <p:spPr/>
        <p:txBody>
          <a:bodyPr/>
          <a:lstStyle/>
          <a:p>
            <a:r>
              <a:rPr lang="en-US" sz="4000" b="1" dirty="0">
                <a:solidFill>
                  <a:srgbClr val="7030A0"/>
                </a:solidFill>
              </a:rPr>
              <a:t>Procedures involving Security</a:t>
            </a:r>
          </a:p>
        </p:txBody>
      </p:sp>
      <p:sp>
        <p:nvSpPr>
          <p:cNvPr id="3" name="TextBox 2">
            <a:extLst>
              <a:ext uri="{FF2B5EF4-FFF2-40B4-BE49-F238E27FC236}">
                <a16:creationId xmlns:a16="http://schemas.microsoft.com/office/drawing/2014/main" id="{0374B300-EBA8-4C0A-B2FD-AC755B2F7546}"/>
              </a:ext>
            </a:extLst>
          </p:cNvPr>
          <p:cNvSpPr txBox="1"/>
          <p:nvPr/>
        </p:nvSpPr>
        <p:spPr>
          <a:xfrm>
            <a:off x="1161045" y="1365812"/>
            <a:ext cx="9869909" cy="4524315"/>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rgbClr val="7030A0"/>
                </a:solidFill>
              </a:rPr>
              <a:t>For vaccinations that will be given to first responders, the following guidelines will be followed.</a:t>
            </a:r>
          </a:p>
          <a:p>
            <a:pPr marL="457200" indent="-457200">
              <a:buFont typeface="Arial" panose="020B0604020202020204" pitchFamily="34" charset="0"/>
              <a:buChar char="•"/>
            </a:pPr>
            <a:r>
              <a:rPr lang="en-US" sz="2400" b="1" dirty="0">
                <a:solidFill>
                  <a:srgbClr val="7030A0"/>
                </a:solidFill>
              </a:rPr>
              <a:t>ON-SITE – </a:t>
            </a:r>
            <a:r>
              <a:rPr lang="en-US" sz="2400" dirty="0">
                <a:solidFill>
                  <a:srgbClr val="7030A0"/>
                </a:solidFill>
              </a:rPr>
              <a:t>The vaccine will be delivered to us from OEMS. The vaccine will be separate from the hospital’s vaccine. The same acceptance, vaccination, and security will be followed as the receiving of the hospital’s vaccine.</a:t>
            </a:r>
          </a:p>
          <a:p>
            <a:pPr marL="457200" indent="-457200">
              <a:buFont typeface="Arial" panose="020B0604020202020204" pitchFamily="34" charset="0"/>
              <a:buChar char="•"/>
            </a:pPr>
            <a:r>
              <a:rPr lang="en-US" sz="2400" b="1" dirty="0">
                <a:solidFill>
                  <a:srgbClr val="7030A0"/>
                </a:solidFill>
              </a:rPr>
              <a:t>OFF-SITE – </a:t>
            </a:r>
            <a:r>
              <a:rPr lang="en-US" sz="2400" dirty="0">
                <a:solidFill>
                  <a:srgbClr val="7030A0"/>
                </a:solidFill>
              </a:rPr>
              <a:t>Once determined who will receive the vaccinations, an </a:t>
            </a:r>
            <a:r>
              <a:rPr lang="en-US" sz="2400" dirty="0" err="1">
                <a:solidFill>
                  <a:srgbClr val="7030A0"/>
                </a:solidFill>
              </a:rPr>
              <a:t>off site</a:t>
            </a:r>
            <a:r>
              <a:rPr lang="en-US" sz="2400" dirty="0">
                <a:solidFill>
                  <a:srgbClr val="7030A0"/>
                </a:solidFill>
              </a:rPr>
              <a:t> plan must be developed as well.  For example, if the vaccine will be delivered at the hospital or directly to the fire or police department, where will those vaccinations will take place? It may be up to the fire or police department to have security for their vaccination area.</a:t>
            </a:r>
            <a:endParaRPr lang="en-US" sz="2400" b="1" dirty="0">
              <a:solidFill>
                <a:srgbClr val="7030A0"/>
              </a:solidFill>
            </a:endParaRPr>
          </a:p>
        </p:txBody>
      </p:sp>
    </p:spTree>
    <p:extLst>
      <p:ext uri="{BB962C8B-B14F-4D97-AF65-F5344CB8AC3E}">
        <p14:creationId xmlns:p14="http://schemas.microsoft.com/office/powerpoint/2010/main" val="1175170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D8AC0-D152-44EA-BA9D-E58584A2BBD2}"/>
              </a:ext>
            </a:extLst>
          </p:cNvPr>
          <p:cNvSpPr>
            <a:spLocks noGrp="1"/>
          </p:cNvSpPr>
          <p:nvPr>
            <p:ph type="title"/>
          </p:nvPr>
        </p:nvSpPr>
        <p:spPr/>
        <p:txBody>
          <a:bodyPr/>
          <a:lstStyle/>
          <a:p>
            <a:r>
              <a:rPr lang="en-US" sz="4000" b="1" dirty="0">
                <a:solidFill>
                  <a:srgbClr val="7030A0"/>
                </a:solidFill>
              </a:rPr>
              <a:t>Coordination with Law Enforcement and Emergency Management agencies</a:t>
            </a:r>
          </a:p>
        </p:txBody>
      </p:sp>
      <p:sp>
        <p:nvSpPr>
          <p:cNvPr id="3" name="TextBox 2">
            <a:extLst>
              <a:ext uri="{FF2B5EF4-FFF2-40B4-BE49-F238E27FC236}">
                <a16:creationId xmlns:a16="http://schemas.microsoft.com/office/drawing/2014/main" id="{0374B300-EBA8-4C0A-B2FD-AC755B2F7546}"/>
              </a:ext>
            </a:extLst>
          </p:cNvPr>
          <p:cNvSpPr txBox="1"/>
          <p:nvPr/>
        </p:nvSpPr>
        <p:spPr>
          <a:xfrm>
            <a:off x="640479" y="2176440"/>
            <a:ext cx="9869909" cy="2123658"/>
          </a:xfrm>
          <a:prstGeom prst="rect">
            <a:avLst/>
          </a:prstGeom>
          <a:noFill/>
        </p:spPr>
        <p:txBody>
          <a:bodyPr wrap="square" rtlCol="0">
            <a:spAutoFit/>
          </a:bodyPr>
          <a:lstStyle/>
          <a:p>
            <a:pPr marL="457200" indent="-457200">
              <a:spcAft>
                <a:spcPts val="1200"/>
              </a:spcAft>
              <a:buFont typeface="Arial" panose="020B0604020202020204" pitchFamily="34" charset="0"/>
              <a:buChar char="•"/>
            </a:pPr>
            <a:r>
              <a:rPr lang="en-US" sz="2800" dirty="0">
                <a:solidFill>
                  <a:srgbClr val="7030A0"/>
                </a:solidFill>
              </a:rPr>
              <a:t>Method of communication</a:t>
            </a:r>
          </a:p>
          <a:p>
            <a:pPr marL="457200" indent="-457200">
              <a:spcAft>
                <a:spcPts val="1200"/>
              </a:spcAft>
              <a:buFont typeface="Arial" panose="020B0604020202020204" pitchFamily="34" charset="0"/>
              <a:buChar char="•"/>
            </a:pPr>
            <a:r>
              <a:rPr lang="en-US" sz="2800" dirty="0">
                <a:solidFill>
                  <a:srgbClr val="7030A0"/>
                </a:solidFill>
              </a:rPr>
              <a:t>Coordination with local Emergency Operations/Incident Command Center</a:t>
            </a:r>
          </a:p>
          <a:p>
            <a:pPr marL="457200" indent="-457200">
              <a:spcAft>
                <a:spcPts val="1200"/>
              </a:spcAft>
              <a:buFont typeface="Arial" panose="020B0604020202020204" pitchFamily="34" charset="0"/>
              <a:buChar char="•"/>
            </a:pPr>
            <a:r>
              <a:rPr lang="en-US" sz="2800" dirty="0">
                <a:solidFill>
                  <a:srgbClr val="7030A0"/>
                </a:solidFill>
              </a:rPr>
              <a:t>Need for support?</a:t>
            </a:r>
          </a:p>
        </p:txBody>
      </p:sp>
    </p:spTree>
    <p:extLst>
      <p:ext uri="{BB962C8B-B14F-4D97-AF65-F5344CB8AC3E}">
        <p14:creationId xmlns:p14="http://schemas.microsoft.com/office/powerpoint/2010/main" val="3617808002"/>
      </p:ext>
    </p:extLst>
  </p:cSld>
  <p:clrMapOvr>
    <a:masterClrMapping/>
  </p:clrMapOvr>
</p:sld>
</file>

<file path=ppt/theme/theme1.xml><?xml version="1.0" encoding="utf-8"?>
<a:theme xmlns:a="http://schemas.openxmlformats.org/drawingml/2006/main" name="Main Content Slide Layout">
  <a:themeElements>
    <a:clrScheme name="Trinity Health">
      <a:dk1>
        <a:srgbClr val="000000"/>
      </a:dk1>
      <a:lt1>
        <a:sysClr val="window" lastClr="FFFFFF"/>
      </a:lt1>
      <a:dk2>
        <a:srgbClr val="6E2585"/>
      </a:dk2>
      <a:lt2>
        <a:srgbClr val="4D4F53"/>
      </a:lt2>
      <a:accent1>
        <a:srgbClr val="6E2585"/>
      </a:accent1>
      <a:accent2>
        <a:srgbClr val="007DBA"/>
      </a:accent2>
      <a:accent3>
        <a:srgbClr val="00BFB3"/>
      </a:accent3>
      <a:accent4>
        <a:srgbClr val="4C9D2F"/>
      </a:accent4>
      <a:accent5>
        <a:srgbClr val="DC8633"/>
      </a:accent5>
      <a:accent6>
        <a:srgbClr val="AD3963"/>
      </a:accent6>
      <a:hlink>
        <a:srgbClr val="6E2585"/>
      </a:hlink>
      <a:folHlink>
        <a:srgbClr val="808080"/>
      </a:folHlink>
    </a:clrScheme>
    <a:fontScheme name="Trinity Health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38100">
          <a:noFill/>
        </a:ln>
        <a:effectLst/>
      </a:spPr>
      <a:bodyPr rtlCol="0" anchor="ctr"/>
      <a:lstStyle>
        <a:defPPr algn="ctr">
          <a:defRPr>
            <a:effectLst/>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ts val="2100"/>
          </a:lnSpc>
          <a:spcAft>
            <a:spcPts val="600"/>
          </a:spcAft>
          <a:defRPr sz="1600" dirty="0" smtClean="0">
            <a:solidFill>
              <a:srgbClr val="443D3E"/>
            </a:soli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4373A73C01254EA995FD278E8C7249" ma:contentTypeVersion="11" ma:contentTypeDescription="Create a new document." ma:contentTypeScope="" ma:versionID="224b30fefe2c1c1077676b4dba219fff">
  <xsd:schema xmlns:xsd="http://www.w3.org/2001/XMLSchema" xmlns:xs="http://www.w3.org/2001/XMLSchema" xmlns:p="http://schemas.microsoft.com/office/2006/metadata/properties" xmlns:ns2="f560143e-da0a-427f-855e-dadb269e570d" xmlns:ns3="9dcfc5cc-4dce-4e88-a4ed-d32a7422a897" targetNamespace="http://schemas.microsoft.com/office/2006/metadata/properties" ma:root="true" ma:fieldsID="04b99725ef846c36fdd9b6568fafa416" ns2:_="" ns3:_="">
    <xsd:import namespace="f560143e-da0a-427f-855e-dadb269e570d"/>
    <xsd:import namespace="9dcfc5cc-4dce-4e88-a4ed-d32a7422a89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60143e-da0a-427f-855e-dadb269e5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dcfc5cc-4dce-4e88-a4ed-d32a7422a89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9490867-BC27-4334-977B-7665C4A4750B}">
  <ds:schemaRefs>
    <ds:schemaRef ds:uri="http://schemas.microsoft.com/sharepoint/v3/contenttype/forms"/>
  </ds:schemaRefs>
</ds:datastoreItem>
</file>

<file path=customXml/itemProps2.xml><?xml version="1.0" encoding="utf-8"?>
<ds:datastoreItem xmlns:ds="http://schemas.openxmlformats.org/officeDocument/2006/customXml" ds:itemID="{6E96B21A-0DBB-460B-894C-7C5622B43EB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B899F20-25D5-4BE4-A8F1-67045D3083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60143e-da0a-427f-855e-dadb269e570d"/>
    <ds:schemaRef ds:uri="9dcfc5cc-4dce-4e88-a4ed-d32a7422a8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Security Outline TRINITY FORMAT</Template>
  <TotalTime>508</TotalTime>
  <Words>296</Words>
  <Application>Microsoft Office PowerPoint</Application>
  <PresentationFormat>Widescreen</PresentationFormat>
  <Paragraphs>25</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Main Content Slide Layout</vt:lpstr>
      <vt:lpstr>Your Facility Name Here</vt:lpstr>
      <vt:lpstr>Reception of Vaccine</vt:lpstr>
      <vt:lpstr>Access Control</vt:lpstr>
      <vt:lpstr>Procedures involving Security</vt:lpstr>
      <vt:lpstr>Procedures involving Security</vt:lpstr>
      <vt:lpstr>Coordination with Law Enforcement and Emergency Management agencies</vt:lpstr>
    </vt:vector>
  </TitlesOfParts>
  <Company>Trinity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Saint Francis Healthcare</dc:title>
  <dc:creator>Joe Leonetti</dc:creator>
  <cp:lastModifiedBy>Melissa Lander</cp:lastModifiedBy>
  <cp:revision>56</cp:revision>
  <cp:lastPrinted>2020-10-30T17:53:10Z</cp:lastPrinted>
  <dcterms:created xsi:type="dcterms:W3CDTF">2020-08-31T13:53:14Z</dcterms:created>
  <dcterms:modified xsi:type="dcterms:W3CDTF">2020-12-09T02:23:20Z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0x010100F64373A73C01254EA995FD278E8C7249</vt:lpwstr>
  </property>
</Properties>
</file>