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3"/>
  </p:notesMasterIdLst>
  <p:handoutMasterIdLst>
    <p:handoutMasterId r:id="rId54"/>
  </p:handoutMasterIdLst>
  <p:sldIdLst>
    <p:sldId id="257" r:id="rId6"/>
    <p:sldId id="322" r:id="rId7"/>
    <p:sldId id="298" r:id="rId8"/>
    <p:sldId id="335" r:id="rId9"/>
    <p:sldId id="398" r:id="rId10"/>
    <p:sldId id="336" r:id="rId11"/>
    <p:sldId id="337" r:id="rId12"/>
    <p:sldId id="339" r:id="rId13"/>
    <p:sldId id="340" r:id="rId14"/>
    <p:sldId id="343" r:id="rId15"/>
    <p:sldId id="341" r:id="rId16"/>
    <p:sldId id="342" r:id="rId17"/>
    <p:sldId id="344" r:id="rId18"/>
    <p:sldId id="395" r:id="rId19"/>
    <p:sldId id="346" r:id="rId20"/>
    <p:sldId id="347" r:id="rId21"/>
    <p:sldId id="388" r:id="rId22"/>
    <p:sldId id="391" r:id="rId23"/>
    <p:sldId id="389" r:id="rId24"/>
    <p:sldId id="392" r:id="rId25"/>
    <p:sldId id="390" r:id="rId26"/>
    <p:sldId id="393" r:id="rId27"/>
    <p:sldId id="357" r:id="rId28"/>
    <p:sldId id="359" r:id="rId29"/>
    <p:sldId id="360" r:id="rId30"/>
    <p:sldId id="358" r:id="rId31"/>
    <p:sldId id="361" r:id="rId32"/>
    <p:sldId id="399" r:id="rId33"/>
    <p:sldId id="400" r:id="rId34"/>
    <p:sldId id="562" r:id="rId35"/>
    <p:sldId id="401" r:id="rId36"/>
    <p:sldId id="563" r:id="rId37"/>
    <p:sldId id="564" r:id="rId38"/>
    <p:sldId id="565" r:id="rId39"/>
    <p:sldId id="363" r:id="rId40"/>
    <p:sldId id="366" r:id="rId41"/>
    <p:sldId id="367" r:id="rId42"/>
    <p:sldId id="369" r:id="rId43"/>
    <p:sldId id="370" r:id="rId44"/>
    <p:sldId id="379" r:id="rId45"/>
    <p:sldId id="397" r:id="rId46"/>
    <p:sldId id="380" r:id="rId47"/>
    <p:sldId id="384" r:id="rId48"/>
    <p:sldId id="385" r:id="rId49"/>
    <p:sldId id="386" r:id="rId50"/>
    <p:sldId id="387" r:id="rId51"/>
    <p:sldId id="270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6">
          <p15:clr>
            <a:srgbClr val="A4A3A4"/>
          </p15:clr>
        </p15:guide>
        <p15:guide id="3" pos="73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183"/>
    <a:srgbClr val="E35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76" autoAdjust="0"/>
  </p:normalViewPr>
  <p:slideViewPr>
    <p:cSldViewPr snapToGrid="0" showGuides="1">
      <p:cViewPr varScale="1">
        <p:scale>
          <a:sx n="80" d="100"/>
          <a:sy n="80" d="100"/>
        </p:scale>
        <p:origin x="120" y="522"/>
      </p:cViewPr>
      <p:guideLst>
        <p:guide orient="horz" pos="2160"/>
        <p:guide pos="336"/>
        <p:guide pos="7344"/>
      </p:guideLst>
    </p:cSldViewPr>
  </p:slideViewPr>
  <p:outlineViewPr>
    <p:cViewPr>
      <p:scale>
        <a:sx n="33" d="100"/>
        <a:sy n="33" d="100"/>
      </p:scale>
      <p:origin x="0" y="-285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15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BE0561-557A-4F4C-83EC-998D93BCD8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E9C1D5-58AE-49E6-B0BF-C592FD95FB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B030D3-7DF1-45E5-9EFE-F0B2D0859A4F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AF725-C4B5-4249-BE89-F2385BC24D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D6452-36BD-4FBB-8D6D-7D5426A486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F3D6E5-B4F3-4090-B87C-48A98DC25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4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BDCDF8-A9CE-4F39-918E-4AD68A002B62}" type="datetimeFigureOut">
              <a:rPr lang="en-US" smtClean="0"/>
              <a:t>3/12/2021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44F92A-B082-4487-B84F-1A1DB91E0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9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705B17-E984-4E8B-90A5-45FF820AE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77801F-1C3B-4176-B4AA-ABB5DB110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" y="118531"/>
            <a:ext cx="2162256" cy="730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127CA8-92AC-4CB7-9F6F-4CDE98DE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769690"/>
            <a:ext cx="5486400" cy="1814652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0B6FA-4C26-42B8-B60C-353E9F394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5784572"/>
            <a:ext cx="5486400" cy="73076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228600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DC112B3-7910-453A-AF02-A0F0D595B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0" y="457200"/>
            <a:ext cx="2404872" cy="1828799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9622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lumn: 2/3,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1D5D-902B-460E-BC48-05BE31EA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B49D-AD51-4184-8FA6-6521F31B9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7333488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34F4D-799E-4E62-8CA3-57C95BA7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5008" y="1645920"/>
            <a:ext cx="3666744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AE617-F2AC-4903-95B9-50914A32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3FA1-351F-45BE-AFC6-941C6CC617D5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27569-3A8C-4895-9B50-B7DEB851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C4EEB-605E-420F-9694-4EFD4291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ECADED-D89E-4E7E-90B1-D4CCAFE9BECA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651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20">
          <p15:clr>
            <a:srgbClr val="FBAE40"/>
          </p15:clr>
        </p15:guide>
        <p15:guide id="3" pos="39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1D5D-902B-460E-BC48-05BE31EA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B49D-AD51-4184-8FA6-6521F31B9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575304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34F4D-799E-4E62-8CA3-57C95BA7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6824" y="1645920"/>
            <a:ext cx="3575304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AE617-F2AC-4903-95B9-50914A32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84CF-777A-4379-9A0F-61BB8E41FB70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27569-3A8C-4895-9B50-B7DEB851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C4EEB-605E-420F-9694-4EFD4291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ECADED-D89E-4E7E-90B1-D4CCAFE9BECA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44A0D4-F3B3-434F-9C7E-193024A84C0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6448" y="1645920"/>
            <a:ext cx="3575304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1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20">
          <p15:clr>
            <a:srgbClr val="FBAE40"/>
          </p15:clr>
        </p15:guide>
        <p15:guide id="3" pos="39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9F36-44F9-451C-BBA8-76A5038A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25A2E-384E-4441-B608-36608A8F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BF3-F06C-4F30-B141-BE5B4E1A0866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76D29-A225-427C-8242-E96628D4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B2407-092C-4D4D-9F73-137CFFD5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34F281-2E63-4E71-9465-A66DF996ADB8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: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CD60A61-A311-4ACB-84AD-6803578AD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D09F36-44F9-451C-BBA8-76A5038A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4800600" cy="91354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25A2E-384E-4441-B608-36608A8F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C571-B77C-4866-98F5-0A479DCA5C45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76D29-A225-427C-8242-E96628D4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B2407-092C-4D4D-9F73-137CFFD5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05382C-7C35-4C69-BABA-AA20F118A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474720"/>
            <a:ext cx="4800600" cy="1906587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855AF0-3835-4CDC-BE4C-5675324222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5272" y="549275"/>
            <a:ext cx="5257800" cy="52578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D0B0B2-FCB0-43B8-9D89-BB48035FD19C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22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: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FE786D-26A6-45F8-99AA-93F0FF921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D09F36-44F9-451C-BBA8-76A5038A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4800600" cy="91354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25A2E-384E-4441-B608-36608A8F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137A4-1685-46D3-9F6D-EC6711F07DD0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76D29-A225-427C-8242-E96628D4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B2407-092C-4D4D-9F73-137CFFD5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05382C-7C35-4C69-BABA-AA20F118A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3474720"/>
            <a:ext cx="4800600" cy="1906587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8D0B0B2-FCB0-43B8-9D89-BB48035FD19C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6BCD5D6-92D8-4954-86BB-F8FD7E73FA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5272" y="548640"/>
            <a:ext cx="5257800" cy="525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74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10FD5-DB56-42E9-9AC2-7AC50467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79E0-1CF2-4FC1-83DF-F13F42A7C17B}" type="datetime1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919A2-E83F-44B9-B958-6BEDD418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9F304-5055-43A4-88A5-6CECBA62D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8ADEC9-F351-4262-B104-3FCA9311A924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12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70BDCC-407E-4C77-831C-329EE676C8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4672"/>
            <a:ext cx="7772400" cy="2286000"/>
          </a:xfrm>
        </p:spPr>
        <p:txBody>
          <a:bodyPr anchor="b" anchorCtr="0"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E23629-07A1-4DC9-B9D6-25EFC15FA0E2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76472"/>
            <a:ext cx="7772400" cy="2057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None/>
              <a:defRPr sz="1600">
                <a:solidFill>
                  <a:schemeClr val="tx2"/>
                </a:solidFill>
              </a:defRPr>
            </a:lvl4pPr>
            <a:lvl5pPr marL="0" indent="0">
              <a:buNone/>
              <a:defRPr sz="1600">
                <a:solidFill>
                  <a:schemeClr val="tx2"/>
                </a:solidFill>
              </a:defRPr>
            </a:lvl5pPr>
            <a:lvl6pPr marL="0" indent="0">
              <a:buNone/>
              <a:defRPr sz="1600">
                <a:solidFill>
                  <a:schemeClr val="tx2"/>
                </a:solidFill>
              </a:defRPr>
            </a:lvl6pPr>
            <a:lvl7pPr marL="0" indent="0">
              <a:buNone/>
              <a:defRPr sz="1600">
                <a:solidFill>
                  <a:schemeClr val="tx2"/>
                </a:solidFill>
              </a:defRPr>
            </a:lvl7pPr>
            <a:lvl8pPr marL="0" indent="0">
              <a:buNone/>
              <a:defRPr sz="1600">
                <a:solidFill>
                  <a:schemeClr val="tx2"/>
                </a:solidFill>
              </a:defRPr>
            </a:lvl8pPr>
            <a:lvl9pPr marL="0" indent="0"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A0A84C-66B1-41E6-B73C-336894024EB3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1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48A3A7-F896-4B7F-AC7A-7CC90D680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4672"/>
            <a:ext cx="7772400" cy="2286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36A48E-A0AB-492D-9104-E9CD25453C82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54933E-D5DF-411A-98E1-D8A24617AA0E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76472"/>
            <a:ext cx="7772400" cy="2057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None/>
              <a:defRPr sz="1600">
                <a:solidFill>
                  <a:schemeClr val="bg1"/>
                </a:solidFill>
              </a:defRPr>
            </a:lvl5pPr>
            <a:lvl6pPr marL="0" indent="0">
              <a:buNone/>
              <a:defRPr sz="1600">
                <a:solidFill>
                  <a:schemeClr val="bg1"/>
                </a:solidFill>
              </a:defRPr>
            </a:lvl6pPr>
            <a:lvl7pPr marL="0" indent="0">
              <a:buNone/>
              <a:defRPr sz="1600">
                <a:solidFill>
                  <a:schemeClr val="bg1"/>
                </a:solidFill>
              </a:defRPr>
            </a:lvl7pPr>
            <a:lvl8pPr marL="0" indent="0">
              <a:buNone/>
              <a:defRPr sz="1600">
                <a:solidFill>
                  <a:schemeClr val="bg1"/>
                </a:solidFill>
              </a:defRPr>
            </a:lvl8pPr>
            <a:lvl9pPr marL="0" indent="0"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2EA74D-F036-44B2-A2D9-72752575B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1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7EE96F-D400-454F-B811-4EB56F00F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4672"/>
            <a:ext cx="7772400" cy="2286000"/>
          </a:xfrm>
        </p:spPr>
        <p:txBody>
          <a:bodyPr anchor="b" anchorCtr="0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87FE9F-D352-4664-BE6E-330613BE0391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76472"/>
            <a:ext cx="7772400" cy="2057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0" indent="0">
              <a:buNone/>
              <a:defRPr sz="18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3EBF4-1905-48AC-93F0-5B4E15BF7298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D2CD7CD-8A8D-4A68-A12D-63380C2BF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31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Ligh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C2C409-3A72-474B-8416-3CFC6C6EF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4672"/>
            <a:ext cx="7772400" cy="2286000"/>
          </a:xfrm>
        </p:spPr>
        <p:txBody>
          <a:bodyPr anchor="b" anchorCtr="0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CEE58-BEFE-41C5-9251-9E83A2233C8D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76472"/>
            <a:ext cx="7772400" cy="2057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0" indent="0">
              <a:buNone/>
              <a:defRPr sz="18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3EBF4-1905-48AC-93F0-5B4E15BF7298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E4C8A18-C02F-4C1B-A437-8C2D498848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55A70C-EBB7-46BD-8830-8A3A9597A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127CA8-92AC-4CB7-9F6F-4CDE98DE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769690"/>
            <a:ext cx="5486400" cy="1814652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0B6FA-4C26-42B8-B60C-353E9F394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5784572"/>
            <a:ext cx="5486400" cy="73076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228600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7FB1A3D-AD0C-408B-A903-9B5F7D2404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0" y="457200"/>
            <a:ext cx="2404872" cy="1828799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86030-5754-4569-98DF-0481E1998C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" y="118531"/>
            <a:ext cx="2162256" cy="7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12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9655C0-0D14-40A7-AB7C-D9C3D8BF6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4672"/>
            <a:ext cx="7772400" cy="2286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BF849F-1A40-495B-B0B3-0CB08B6575BA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76472"/>
            <a:ext cx="7772400" cy="2057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None/>
              <a:defRPr sz="1600">
                <a:solidFill>
                  <a:schemeClr val="bg1"/>
                </a:solidFill>
              </a:defRPr>
            </a:lvl5pPr>
            <a:lvl6pPr marL="0" indent="0">
              <a:buNone/>
              <a:defRPr sz="1600">
                <a:solidFill>
                  <a:schemeClr val="bg1"/>
                </a:solidFill>
              </a:defRPr>
            </a:lvl6pPr>
            <a:lvl7pPr marL="0" indent="0">
              <a:buNone/>
              <a:defRPr sz="1600">
                <a:solidFill>
                  <a:schemeClr val="bg1"/>
                </a:solidFill>
              </a:defRPr>
            </a:lvl7pPr>
            <a:lvl8pPr marL="0" indent="0">
              <a:buNone/>
              <a:defRPr sz="1600">
                <a:solidFill>
                  <a:schemeClr val="bg1"/>
                </a:solidFill>
              </a:defRPr>
            </a:lvl8pPr>
            <a:lvl9pPr marL="0" indent="0"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1F9758-BB58-4256-836A-E0531E669417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3FB5514-A2ED-47BE-B62A-BE7B10C3CE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62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06E55D-7F74-4694-BD96-C42B489061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4672"/>
            <a:ext cx="7772400" cy="2286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BDF0D6-D757-4166-B898-18FE73030EFA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76472"/>
            <a:ext cx="7772400" cy="2057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None/>
              <a:defRPr sz="1600">
                <a:solidFill>
                  <a:schemeClr val="bg1"/>
                </a:solidFill>
              </a:defRPr>
            </a:lvl5pPr>
            <a:lvl6pPr marL="0" indent="0">
              <a:buNone/>
              <a:defRPr sz="1600">
                <a:solidFill>
                  <a:schemeClr val="bg1"/>
                </a:solidFill>
              </a:defRPr>
            </a:lvl6pPr>
            <a:lvl7pPr marL="0" indent="0">
              <a:buNone/>
              <a:defRPr sz="1600">
                <a:solidFill>
                  <a:schemeClr val="bg1"/>
                </a:solidFill>
              </a:defRPr>
            </a:lvl7pPr>
            <a:lvl8pPr marL="0" indent="0">
              <a:buNone/>
              <a:defRPr sz="1600">
                <a:solidFill>
                  <a:schemeClr val="bg1"/>
                </a:solidFill>
              </a:defRPr>
            </a:lvl8pPr>
            <a:lvl9pPr marL="0" indent="0"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1F9758-BB58-4256-836A-E0531E669417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9CC687F-BE60-4D91-A96C-8702BCDED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7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05FDE5-DE2D-45AE-AC4F-AD7F2D9E4E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4672"/>
            <a:ext cx="7772400" cy="22860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A747D2-F516-4CC4-B195-2B84D75C3DE4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76472"/>
            <a:ext cx="7772400" cy="2057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0" indent="0">
              <a:buNone/>
              <a:defRPr sz="1800">
                <a:solidFill>
                  <a:schemeClr val="bg1"/>
                </a:solidFill>
              </a:defRPr>
            </a:lvl3pPr>
            <a:lvl4pPr marL="0" indent="0">
              <a:buNone/>
              <a:defRPr sz="1600">
                <a:solidFill>
                  <a:schemeClr val="bg1"/>
                </a:solidFill>
              </a:defRPr>
            </a:lvl4pPr>
            <a:lvl5pPr marL="0" indent="0">
              <a:buNone/>
              <a:defRPr sz="1600">
                <a:solidFill>
                  <a:schemeClr val="bg1"/>
                </a:solidFill>
              </a:defRPr>
            </a:lvl5pPr>
            <a:lvl6pPr marL="0" indent="0">
              <a:buNone/>
              <a:defRPr sz="1600">
                <a:solidFill>
                  <a:schemeClr val="bg1"/>
                </a:solidFill>
              </a:defRPr>
            </a:lvl6pPr>
            <a:lvl7pPr marL="0" indent="0">
              <a:buNone/>
              <a:defRPr sz="1600">
                <a:solidFill>
                  <a:schemeClr val="bg1"/>
                </a:solidFill>
              </a:defRPr>
            </a:lvl7pPr>
            <a:lvl8pPr marL="0" indent="0">
              <a:buNone/>
              <a:defRPr sz="1600">
                <a:solidFill>
                  <a:schemeClr val="bg1"/>
                </a:solidFill>
              </a:defRPr>
            </a:lvl8pPr>
            <a:lvl9pPr marL="0" indent="0"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1F9758-BB58-4256-836A-E0531E669417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457A595-8279-4388-8CE0-B89977BE5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7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E445DD-22E1-4F95-9C3E-9B8E0D1718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4672"/>
            <a:ext cx="7772400" cy="2286000"/>
          </a:xfrm>
        </p:spPr>
        <p:txBody>
          <a:bodyPr anchor="b" anchorCtr="0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3CAC3C-1C6C-448C-A84C-CD3B102D9F5C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776472"/>
            <a:ext cx="7772400" cy="2057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0" indent="0">
              <a:buNone/>
              <a:defRPr sz="1800">
                <a:solidFill>
                  <a:schemeClr val="tx1"/>
                </a:solidFill>
              </a:defRPr>
            </a:lvl3pPr>
            <a:lvl4pPr marL="0" indent="0"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None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E3EBF4-1905-48AC-93F0-5B4E15BF7298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4D44DE0-5963-4BC4-A0EC-7C5A1BEC98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12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: Dark Teal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extLst>
              <a:ext uri="{FF2B5EF4-FFF2-40B4-BE49-F238E27FC236}">
                <a16:creationId xmlns:a16="http://schemas.microsoft.com/office/drawing/2014/main" id="{A6934EAA-8A62-4B0C-B642-F5B3212328E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7864" y="-1591063"/>
            <a:ext cx="7292560" cy="7306213"/>
          </a:xfrm>
          <a:custGeom>
            <a:avLst/>
            <a:gdLst>
              <a:gd name="T0" fmla="*/ 2246 w 2246"/>
              <a:gd name="T1" fmla="*/ 1124 h 2247"/>
              <a:gd name="T2" fmla="*/ 1123 w 2246"/>
              <a:gd name="T3" fmla="*/ 2247 h 2247"/>
              <a:gd name="T4" fmla="*/ 0 w 2246"/>
              <a:gd name="T5" fmla="*/ 1124 h 2247"/>
              <a:gd name="T6" fmla="*/ 1123 w 2246"/>
              <a:gd name="T7" fmla="*/ 0 h 2247"/>
              <a:gd name="T8" fmla="*/ 2246 w 2246"/>
              <a:gd name="T9" fmla="*/ 1124 h 2247"/>
              <a:gd name="T10" fmla="*/ 1123 w 2246"/>
              <a:gd name="T11" fmla="*/ 158 h 2247"/>
              <a:gd name="T12" fmla="*/ 157 w 2246"/>
              <a:gd name="T13" fmla="*/ 1124 h 2247"/>
              <a:gd name="T14" fmla="*/ 1123 w 2246"/>
              <a:gd name="T15" fmla="*/ 2090 h 2247"/>
              <a:gd name="T16" fmla="*/ 2089 w 2246"/>
              <a:gd name="T17" fmla="*/ 1124 h 2247"/>
              <a:gd name="T18" fmla="*/ 1123 w 2246"/>
              <a:gd name="T19" fmla="*/ 158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46" h="2247">
                <a:moveTo>
                  <a:pt x="2246" y="1124"/>
                </a:moveTo>
                <a:cubicBezTo>
                  <a:pt x="2246" y="1744"/>
                  <a:pt x="1743" y="2247"/>
                  <a:pt x="1123" y="2247"/>
                </a:cubicBezTo>
                <a:cubicBezTo>
                  <a:pt x="503" y="2247"/>
                  <a:pt x="0" y="1744"/>
                  <a:pt x="0" y="1124"/>
                </a:cubicBezTo>
                <a:cubicBezTo>
                  <a:pt x="0" y="503"/>
                  <a:pt x="503" y="0"/>
                  <a:pt x="1123" y="0"/>
                </a:cubicBezTo>
                <a:cubicBezTo>
                  <a:pt x="1743" y="0"/>
                  <a:pt x="2246" y="503"/>
                  <a:pt x="2246" y="1124"/>
                </a:cubicBezTo>
                <a:close/>
                <a:moveTo>
                  <a:pt x="1123" y="158"/>
                </a:moveTo>
                <a:cubicBezTo>
                  <a:pt x="590" y="158"/>
                  <a:pt x="157" y="590"/>
                  <a:pt x="157" y="1124"/>
                </a:cubicBezTo>
                <a:cubicBezTo>
                  <a:pt x="157" y="1657"/>
                  <a:pt x="590" y="2090"/>
                  <a:pt x="1123" y="2090"/>
                </a:cubicBezTo>
                <a:cubicBezTo>
                  <a:pt x="1657" y="2090"/>
                  <a:pt x="2089" y="1657"/>
                  <a:pt x="2089" y="1124"/>
                </a:cubicBezTo>
                <a:cubicBezTo>
                  <a:pt x="2089" y="590"/>
                  <a:pt x="1657" y="158"/>
                  <a:pt x="1123" y="1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732" y="457200"/>
            <a:ext cx="5145346" cy="3319272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8E4B51-8C11-4768-AA82-89634DBC204D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800" y="4690872"/>
            <a:ext cx="4114800" cy="13716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3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2pPr>
            <a:lvl3pPr marL="0" indent="0">
              <a:spcBef>
                <a:spcPts val="0"/>
              </a:spcBef>
              <a:buNone/>
              <a:defRPr sz="1400" i="1">
                <a:solidFill>
                  <a:schemeClr val="accent3"/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3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accent3"/>
                </a:solidFill>
              </a:defRPr>
            </a:lvl5pPr>
            <a:lvl6pPr marL="0" indent="0">
              <a:spcBef>
                <a:spcPts val="0"/>
              </a:spcBef>
              <a:buNone/>
              <a:defRPr sz="1200">
                <a:solidFill>
                  <a:schemeClr val="accent3"/>
                </a:solidFill>
              </a:defRPr>
            </a:lvl6pPr>
            <a:lvl7pPr marL="0" indent="0">
              <a:spcBef>
                <a:spcPts val="0"/>
              </a:spcBef>
              <a:buNone/>
              <a:defRPr sz="1200">
                <a:solidFill>
                  <a:schemeClr val="accent3"/>
                </a:solidFill>
              </a:defRPr>
            </a:lvl7pPr>
            <a:lvl8pPr marL="0" indent="0">
              <a:spcBef>
                <a:spcPts val="0"/>
              </a:spcBef>
              <a:buNone/>
              <a:defRPr sz="1200">
                <a:solidFill>
                  <a:schemeClr val="accent3"/>
                </a:solidFill>
              </a:defRPr>
            </a:lvl8pPr>
            <a:lvl9pPr marL="0" indent="0">
              <a:spcBef>
                <a:spcPts val="0"/>
              </a:spcBef>
              <a:buNone/>
              <a:defRPr sz="12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AA5A9-7BA3-48D8-8622-CF661CB63575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824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Dark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1" y="1371600"/>
            <a:ext cx="8686800" cy="320040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5B3A10-EADA-4808-8A31-05DFB6EEE0A1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1" y="4846320"/>
            <a:ext cx="8686800" cy="11430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EAFAB-D9EA-43E6-83D0-870317904696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F051C53-6EF5-4DBA-A5A6-2938924139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37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Light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71600"/>
            <a:ext cx="8686800" cy="320040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1C4D880-F41E-407A-BF45-4B5FD277530F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4846320"/>
            <a:ext cx="8686800" cy="11430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400" i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EAFAB-D9EA-43E6-83D0-870317904696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12819DE-41A8-4C04-BD4D-B1DFB51AB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2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Dark Tea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71600"/>
            <a:ext cx="8686800" cy="320040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7FF77-2729-46D5-93B9-B71781154E58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4846320"/>
            <a:ext cx="8686800" cy="11430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EAFAB-D9EA-43E6-83D0-870317904696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4EAB005-810B-4ED0-818A-F3B268B1CC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0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Light Te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71600"/>
            <a:ext cx="8686800" cy="320040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1846B-82AB-4FAA-A69E-4C8318A38043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4846320"/>
            <a:ext cx="8686800" cy="11430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400" i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EAFAB-D9EA-43E6-83D0-870317904696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FBCC867-5B28-43D7-B471-464321EF2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32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Purple">
    <p:bg>
      <p:bgPr>
        <a:solidFill>
          <a:srgbClr val="9231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71600"/>
            <a:ext cx="8686800" cy="320040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65D2F9-2C1E-48F6-9A7C-05C98B17D7C4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4846320"/>
            <a:ext cx="8686800" cy="11430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EAFAB-D9EA-43E6-83D0-870317904696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EC59B16-C5AB-4653-A4D3-1E4536CACC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5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C7D7CA-8DA9-4B5C-B0A2-1F5C466FB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CE6050E-DF0D-48B8-B6FF-C12642558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4549" y="0"/>
            <a:ext cx="5237451" cy="6858000"/>
          </a:xfrm>
          <a:custGeom>
            <a:avLst/>
            <a:gdLst>
              <a:gd name="connsiteX0" fmla="*/ 0 w 5233085"/>
              <a:gd name="connsiteY0" fmla="*/ 0 h 6858000"/>
              <a:gd name="connsiteX1" fmla="*/ 5233085 w 5233085"/>
              <a:gd name="connsiteY1" fmla="*/ 0 h 6858000"/>
              <a:gd name="connsiteX2" fmla="*/ 5233085 w 5233085"/>
              <a:gd name="connsiteY2" fmla="*/ 6858000 h 6858000"/>
              <a:gd name="connsiteX3" fmla="*/ 0 w 5233085"/>
              <a:gd name="connsiteY3" fmla="*/ 6858000 h 6858000"/>
              <a:gd name="connsiteX4" fmla="*/ 0 w 5233085"/>
              <a:gd name="connsiteY4" fmla="*/ 0 h 6858000"/>
              <a:gd name="connsiteX0" fmla="*/ 9939 w 5243024"/>
              <a:gd name="connsiteY0" fmla="*/ 0 h 6858000"/>
              <a:gd name="connsiteX1" fmla="*/ 5243024 w 5243024"/>
              <a:gd name="connsiteY1" fmla="*/ 0 h 6858000"/>
              <a:gd name="connsiteX2" fmla="*/ 5243024 w 5243024"/>
              <a:gd name="connsiteY2" fmla="*/ 6858000 h 6858000"/>
              <a:gd name="connsiteX3" fmla="*/ 9939 w 5243024"/>
              <a:gd name="connsiteY3" fmla="*/ 6858000 h 6858000"/>
              <a:gd name="connsiteX4" fmla="*/ 0 w 5243024"/>
              <a:gd name="connsiteY4" fmla="*/ 3438939 h 6858000"/>
              <a:gd name="connsiteX5" fmla="*/ 9939 w 5243024"/>
              <a:gd name="connsiteY5" fmla="*/ 0 h 6858000"/>
              <a:gd name="connsiteX0" fmla="*/ 1292087 w 5243024"/>
              <a:gd name="connsiteY0" fmla="*/ 0 h 6867939"/>
              <a:gd name="connsiteX1" fmla="*/ 5243024 w 5243024"/>
              <a:gd name="connsiteY1" fmla="*/ 9939 h 6867939"/>
              <a:gd name="connsiteX2" fmla="*/ 5243024 w 5243024"/>
              <a:gd name="connsiteY2" fmla="*/ 6867939 h 6867939"/>
              <a:gd name="connsiteX3" fmla="*/ 9939 w 5243024"/>
              <a:gd name="connsiteY3" fmla="*/ 6867939 h 6867939"/>
              <a:gd name="connsiteX4" fmla="*/ 0 w 5243024"/>
              <a:gd name="connsiteY4" fmla="*/ 3448878 h 6867939"/>
              <a:gd name="connsiteX5" fmla="*/ 1292087 w 5243024"/>
              <a:gd name="connsiteY5" fmla="*/ 0 h 6867939"/>
              <a:gd name="connsiteX0" fmla="*/ 1292087 w 5243024"/>
              <a:gd name="connsiteY0" fmla="*/ 0 h 6867939"/>
              <a:gd name="connsiteX1" fmla="*/ 5243024 w 5243024"/>
              <a:gd name="connsiteY1" fmla="*/ 9939 h 6867939"/>
              <a:gd name="connsiteX2" fmla="*/ 5243024 w 5243024"/>
              <a:gd name="connsiteY2" fmla="*/ 6867939 h 6867939"/>
              <a:gd name="connsiteX3" fmla="*/ 1272209 w 5243024"/>
              <a:gd name="connsiteY3" fmla="*/ 6867939 h 6867939"/>
              <a:gd name="connsiteX4" fmla="*/ 0 w 5243024"/>
              <a:gd name="connsiteY4" fmla="*/ 3448878 h 6867939"/>
              <a:gd name="connsiteX5" fmla="*/ 1292087 w 5243024"/>
              <a:gd name="connsiteY5" fmla="*/ 0 h 6867939"/>
              <a:gd name="connsiteX0" fmla="*/ 1292107 w 5243044"/>
              <a:gd name="connsiteY0" fmla="*/ 0 h 6867939"/>
              <a:gd name="connsiteX1" fmla="*/ 5243044 w 5243044"/>
              <a:gd name="connsiteY1" fmla="*/ 9939 h 6867939"/>
              <a:gd name="connsiteX2" fmla="*/ 5243044 w 5243044"/>
              <a:gd name="connsiteY2" fmla="*/ 6867939 h 6867939"/>
              <a:gd name="connsiteX3" fmla="*/ 1272229 w 5243044"/>
              <a:gd name="connsiteY3" fmla="*/ 6867939 h 6867939"/>
              <a:gd name="connsiteX4" fmla="*/ 20 w 5243044"/>
              <a:gd name="connsiteY4" fmla="*/ 3448878 h 6867939"/>
              <a:gd name="connsiteX5" fmla="*/ 1292107 w 5243044"/>
              <a:gd name="connsiteY5" fmla="*/ 0 h 6867939"/>
              <a:gd name="connsiteX0" fmla="*/ 1292103 w 5243040"/>
              <a:gd name="connsiteY0" fmla="*/ 0 h 6867939"/>
              <a:gd name="connsiteX1" fmla="*/ 5243040 w 5243040"/>
              <a:gd name="connsiteY1" fmla="*/ 9939 h 6867939"/>
              <a:gd name="connsiteX2" fmla="*/ 5243040 w 5243040"/>
              <a:gd name="connsiteY2" fmla="*/ 6867939 h 6867939"/>
              <a:gd name="connsiteX3" fmla="*/ 1272225 w 5243040"/>
              <a:gd name="connsiteY3" fmla="*/ 6867939 h 6867939"/>
              <a:gd name="connsiteX4" fmla="*/ 16 w 5243040"/>
              <a:gd name="connsiteY4" fmla="*/ 3448878 h 6867939"/>
              <a:gd name="connsiteX5" fmla="*/ 1292103 w 5243040"/>
              <a:gd name="connsiteY5" fmla="*/ 0 h 6867939"/>
              <a:gd name="connsiteX0" fmla="*/ 1292103 w 5243040"/>
              <a:gd name="connsiteY0" fmla="*/ 0 h 6867939"/>
              <a:gd name="connsiteX1" fmla="*/ 5243040 w 5243040"/>
              <a:gd name="connsiteY1" fmla="*/ 9939 h 6867939"/>
              <a:gd name="connsiteX2" fmla="*/ 5243040 w 5243040"/>
              <a:gd name="connsiteY2" fmla="*/ 6867939 h 6867939"/>
              <a:gd name="connsiteX3" fmla="*/ 1272225 w 5243040"/>
              <a:gd name="connsiteY3" fmla="*/ 6867939 h 6867939"/>
              <a:gd name="connsiteX4" fmla="*/ 16 w 5243040"/>
              <a:gd name="connsiteY4" fmla="*/ 3448878 h 6867939"/>
              <a:gd name="connsiteX5" fmla="*/ 1292103 w 5243040"/>
              <a:gd name="connsiteY5" fmla="*/ 0 h 6867939"/>
              <a:gd name="connsiteX0" fmla="*/ 1287333 w 5243033"/>
              <a:gd name="connsiteY0" fmla="*/ 1967 h 6858000"/>
              <a:gd name="connsiteX1" fmla="*/ 5243033 w 5243033"/>
              <a:gd name="connsiteY1" fmla="*/ 0 h 6858000"/>
              <a:gd name="connsiteX2" fmla="*/ 5243033 w 5243033"/>
              <a:gd name="connsiteY2" fmla="*/ 6858000 h 6858000"/>
              <a:gd name="connsiteX3" fmla="*/ 1272218 w 5243033"/>
              <a:gd name="connsiteY3" fmla="*/ 6858000 h 6858000"/>
              <a:gd name="connsiteX4" fmla="*/ 9 w 5243033"/>
              <a:gd name="connsiteY4" fmla="*/ 3438939 h 6858000"/>
              <a:gd name="connsiteX5" fmla="*/ 1287333 w 5243033"/>
              <a:gd name="connsiteY5" fmla="*/ 1967 h 6858000"/>
              <a:gd name="connsiteX0" fmla="*/ 1277801 w 5243026"/>
              <a:gd name="connsiteY0" fmla="*/ 1967 h 6858000"/>
              <a:gd name="connsiteX1" fmla="*/ 5243026 w 5243026"/>
              <a:gd name="connsiteY1" fmla="*/ 0 h 6858000"/>
              <a:gd name="connsiteX2" fmla="*/ 5243026 w 5243026"/>
              <a:gd name="connsiteY2" fmla="*/ 6858000 h 6858000"/>
              <a:gd name="connsiteX3" fmla="*/ 1272211 w 5243026"/>
              <a:gd name="connsiteY3" fmla="*/ 6858000 h 6858000"/>
              <a:gd name="connsiteX4" fmla="*/ 2 w 5243026"/>
              <a:gd name="connsiteY4" fmla="*/ 3438939 h 6858000"/>
              <a:gd name="connsiteX5" fmla="*/ 1277801 w 5243026"/>
              <a:gd name="connsiteY5" fmla="*/ 1967 h 6858000"/>
              <a:gd name="connsiteX0" fmla="*/ 1268276 w 5233501"/>
              <a:gd name="connsiteY0" fmla="*/ 1967 h 6858000"/>
              <a:gd name="connsiteX1" fmla="*/ 5233501 w 5233501"/>
              <a:gd name="connsiteY1" fmla="*/ 0 h 6858000"/>
              <a:gd name="connsiteX2" fmla="*/ 5233501 w 5233501"/>
              <a:gd name="connsiteY2" fmla="*/ 6858000 h 6858000"/>
              <a:gd name="connsiteX3" fmla="*/ 1262686 w 5233501"/>
              <a:gd name="connsiteY3" fmla="*/ 6858000 h 6858000"/>
              <a:gd name="connsiteX4" fmla="*/ 2 w 5233501"/>
              <a:gd name="connsiteY4" fmla="*/ 3434177 h 6858000"/>
              <a:gd name="connsiteX5" fmla="*/ 1268276 w 5233501"/>
              <a:gd name="connsiteY5" fmla="*/ 1967 h 6858000"/>
              <a:gd name="connsiteX0" fmla="*/ 1268345 w 5233570"/>
              <a:gd name="connsiteY0" fmla="*/ 1967 h 6858000"/>
              <a:gd name="connsiteX1" fmla="*/ 5233570 w 5233570"/>
              <a:gd name="connsiteY1" fmla="*/ 0 h 6858000"/>
              <a:gd name="connsiteX2" fmla="*/ 5233570 w 5233570"/>
              <a:gd name="connsiteY2" fmla="*/ 6858000 h 6858000"/>
              <a:gd name="connsiteX3" fmla="*/ 1262755 w 5233570"/>
              <a:gd name="connsiteY3" fmla="*/ 6858000 h 6858000"/>
              <a:gd name="connsiteX4" fmla="*/ 71 w 5233570"/>
              <a:gd name="connsiteY4" fmla="*/ 3434177 h 6858000"/>
              <a:gd name="connsiteX5" fmla="*/ 1268345 w 5233570"/>
              <a:gd name="connsiteY5" fmla="*/ 1967 h 6858000"/>
              <a:gd name="connsiteX0" fmla="*/ 1268281 w 5233506"/>
              <a:gd name="connsiteY0" fmla="*/ 1967 h 6858000"/>
              <a:gd name="connsiteX1" fmla="*/ 5233506 w 5233506"/>
              <a:gd name="connsiteY1" fmla="*/ 0 h 6858000"/>
              <a:gd name="connsiteX2" fmla="*/ 5233506 w 5233506"/>
              <a:gd name="connsiteY2" fmla="*/ 6858000 h 6858000"/>
              <a:gd name="connsiteX3" fmla="*/ 1255547 w 5233506"/>
              <a:gd name="connsiteY3" fmla="*/ 6858000 h 6858000"/>
              <a:gd name="connsiteX4" fmla="*/ 7 w 5233506"/>
              <a:gd name="connsiteY4" fmla="*/ 3434177 h 6858000"/>
              <a:gd name="connsiteX5" fmla="*/ 1268281 w 5233506"/>
              <a:gd name="connsiteY5" fmla="*/ 1967 h 6858000"/>
              <a:gd name="connsiteX0" fmla="*/ 1268280 w 5233505"/>
              <a:gd name="connsiteY0" fmla="*/ 1967 h 6858000"/>
              <a:gd name="connsiteX1" fmla="*/ 5233505 w 5233505"/>
              <a:gd name="connsiteY1" fmla="*/ 0 h 6858000"/>
              <a:gd name="connsiteX2" fmla="*/ 5233505 w 5233505"/>
              <a:gd name="connsiteY2" fmla="*/ 6858000 h 6858000"/>
              <a:gd name="connsiteX3" fmla="*/ 1255546 w 5233505"/>
              <a:gd name="connsiteY3" fmla="*/ 6858000 h 6858000"/>
              <a:gd name="connsiteX4" fmla="*/ 6 w 5233505"/>
              <a:gd name="connsiteY4" fmla="*/ 3434177 h 6858000"/>
              <a:gd name="connsiteX5" fmla="*/ 1268280 w 5233505"/>
              <a:gd name="connsiteY5" fmla="*/ 1967 h 6858000"/>
              <a:gd name="connsiteX0" fmla="*/ 1269255 w 5234480"/>
              <a:gd name="connsiteY0" fmla="*/ 1967 h 6858000"/>
              <a:gd name="connsiteX1" fmla="*/ 5234480 w 5234480"/>
              <a:gd name="connsiteY1" fmla="*/ 0 h 6858000"/>
              <a:gd name="connsiteX2" fmla="*/ 5234480 w 5234480"/>
              <a:gd name="connsiteY2" fmla="*/ 6858000 h 6858000"/>
              <a:gd name="connsiteX3" fmla="*/ 1256521 w 5234480"/>
              <a:gd name="connsiteY3" fmla="*/ 6858000 h 6858000"/>
              <a:gd name="connsiteX4" fmla="*/ 981 w 5234480"/>
              <a:gd name="connsiteY4" fmla="*/ 3434177 h 6858000"/>
              <a:gd name="connsiteX5" fmla="*/ 1269255 w 5234480"/>
              <a:gd name="connsiteY5" fmla="*/ 1967 h 6858000"/>
              <a:gd name="connsiteX0" fmla="*/ 1269255 w 5234480"/>
              <a:gd name="connsiteY0" fmla="*/ 1967 h 6858000"/>
              <a:gd name="connsiteX1" fmla="*/ 5234480 w 5234480"/>
              <a:gd name="connsiteY1" fmla="*/ 0 h 6858000"/>
              <a:gd name="connsiteX2" fmla="*/ 5234480 w 5234480"/>
              <a:gd name="connsiteY2" fmla="*/ 6858000 h 6858000"/>
              <a:gd name="connsiteX3" fmla="*/ 1256521 w 5234480"/>
              <a:gd name="connsiteY3" fmla="*/ 6858000 h 6858000"/>
              <a:gd name="connsiteX4" fmla="*/ 981 w 5234480"/>
              <a:gd name="connsiteY4" fmla="*/ 3434177 h 6858000"/>
              <a:gd name="connsiteX5" fmla="*/ 1269255 w 5234480"/>
              <a:gd name="connsiteY5" fmla="*/ 1967 h 6858000"/>
              <a:gd name="connsiteX0" fmla="*/ 1268288 w 5233513"/>
              <a:gd name="connsiteY0" fmla="*/ 1967 h 6858000"/>
              <a:gd name="connsiteX1" fmla="*/ 5233513 w 5233513"/>
              <a:gd name="connsiteY1" fmla="*/ 0 h 6858000"/>
              <a:gd name="connsiteX2" fmla="*/ 5233513 w 5233513"/>
              <a:gd name="connsiteY2" fmla="*/ 6858000 h 6858000"/>
              <a:gd name="connsiteX3" fmla="*/ 1255554 w 5233513"/>
              <a:gd name="connsiteY3" fmla="*/ 6858000 h 6858000"/>
              <a:gd name="connsiteX4" fmla="*/ 14 w 5233513"/>
              <a:gd name="connsiteY4" fmla="*/ 3434177 h 6858000"/>
              <a:gd name="connsiteX5" fmla="*/ 1268288 w 5233513"/>
              <a:gd name="connsiteY5" fmla="*/ 1967 h 6858000"/>
              <a:gd name="connsiteX0" fmla="*/ 1268288 w 5233513"/>
              <a:gd name="connsiteY0" fmla="*/ 1967 h 6858000"/>
              <a:gd name="connsiteX1" fmla="*/ 5233513 w 5233513"/>
              <a:gd name="connsiteY1" fmla="*/ 0 h 6858000"/>
              <a:gd name="connsiteX2" fmla="*/ 5233513 w 5233513"/>
              <a:gd name="connsiteY2" fmla="*/ 6858000 h 6858000"/>
              <a:gd name="connsiteX3" fmla="*/ 1255554 w 5233513"/>
              <a:gd name="connsiteY3" fmla="*/ 6858000 h 6858000"/>
              <a:gd name="connsiteX4" fmla="*/ 14 w 5233513"/>
              <a:gd name="connsiteY4" fmla="*/ 3434177 h 6858000"/>
              <a:gd name="connsiteX5" fmla="*/ 1268288 w 5233513"/>
              <a:gd name="connsiteY5" fmla="*/ 1967 h 6858000"/>
              <a:gd name="connsiteX0" fmla="*/ 1268288 w 5233513"/>
              <a:gd name="connsiteY0" fmla="*/ 1967 h 6858000"/>
              <a:gd name="connsiteX1" fmla="*/ 5233513 w 5233513"/>
              <a:gd name="connsiteY1" fmla="*/ 0 h 6858000"/>
              <a:gd name="connsiteX2" fmla="*/ 5233513 w 5233513"/>
              <a:gd name="connsiteY2" fmla="*/ 6858000 h 6858000"/>
              <a:gd name="connsiteX3" fmla="*/ 1255554 w 5233513"/>
              <a:gd name="connsiteY3" fmla="*/ 6858000 h 6858000"/>
              <a:gd name="connsiteX4" fmla="*/ 14 w 5233513"/>
              <a:gd name="connsiteY4" fmla="*/ 3434177 h 6858000"/>
              <a:gd name="connsiteX5" fmla="*/ 1268288 w 5233513"/>
              <a:gd name="connsiteY5" fmla="*/ 1967 h 6858000"/>
              <a:gd name="connsiteX0" fmla="*/ 1327305 w 5292530"/>
              <a:gd name="connsiteY0" fmla="*/ 1967 h 6858000"/>
              <a:gd name="connsiteX1" fmla="*/ 5292530 w 5292530"/>
              <a:gd name="connsiteY1" fmla="*/ 0 h 6858000"/>
              <a:gd name="connsiteX2" fmla="*/ 5292530 w 5292530"/>
              <a:gd name="connsiteY2" fmla="*/ 6858000 h 6858000"/>
              <a:gd name="connsiteX3" fmla="*/ 1314571 w 5292530"/>
              <a:gd name="connsiteY3" fmla="*/ 6858000 h 6858000"/>
              <a:gd name="connsiteX4" fmla="*/ 322003 w 5292530"/>
              <a:gd name="connsiteY4" fmla="*/ 4883944 h 6858000"/>
              <a:gd name="connsiteX5" fmla="*/ 59031 w 5292530"/>
              <a:gd name="connsiteY5" fmla="*/ 3434177 h 6858000"/>
              <a:gd name="connsiteX6" fmla="*/ 1327305 w 5292530"/>
              <a:gd name="connsiteY6" fmla="*/ 1967 h 6858000"/>
              <a:gd name="connsiteX0" fmla="*/ 1340872 w 5306097"/>
              <a:gd name="connsiteY0" fmla="*/ 1967 h 6858000"/>
              <a:gd name="connsiteX1" fmla="*/ 5306097 w 5306097"/>
              <a:gd name="connsiteY1" fmla="*/ 0 h 6858000"/>
              <a:gd name="connsiteX2" fmla="*/ 5306097 w 5306097"/>
              <a:gd name="connsiteY2" fmla="*/ 6858000 h 6858000"/>
              <a:gd name="connsiteX3" fmla="*/ 1328138 w 5306097"/>
              <a:gd name="connsiteY3" fmla="*/ 6858000 h 6858000"/>
              <a:gd name="connsiteX4" fmla="*/ 280801 w 5306097"/>
              <a:gd name="connsiteY4" fmla="*/ 4914901 h 6858000"/>
              <a:gd name="connsiteX5" fmla="*/ 72598 w 5306097"/>
              <a:gd name="connsiteY5" fmla="*/ 3434177 h 6858000"/>
              <a:gd name="connsiteX6" fmla="*/ 1340872 w 5306097"/>
              <a:gd name="connsiteY6" fmla="*/ 1967 h 6858000"/>
              <a:gd name="connsiteX0" fmla="*/ 1323646 w 5288871"/>
              <a:gd name="connsiteY0" fmla="*/ 1967 h 6858000"/>
              <a:gd name="connsiteX1" fmla="*/ 5288871 w 5288871"/>
              <a:gd name="connsiteY1" fmla="*/ 0 h 6858000"/>
              <a:gd name="connsiteX2" fmla="*/ 5288871 w 5288871"/>
              <a:gd name="connsiteY2" fmla="*/ 6858000 h 6858000"/>
              <a:gd name="connsiteX3" fmla="*/ 1310912 w 5288871"/>
              <a:gd name="connsiteY3" fmla="*/ 6858000 h 6858000"/>
              <a:gd name="connsiteX4" fmla="*/ 263575 w 5288871"/>
              <a:gd name="connsiteY4" fmla="*/ 4914901 h 6858000"/>
              <a:gd name="connsiteX5" fmla="*/ 55372 w 5288871"/>
              <a:gd name="connsiteY5" fmla="*/ 3434177 h 6858000"/>
              <a:gd name="connsiteX6" fmla="*/ 1323646 w 5288871"/>
              <a:gd name="connsiteY6" fmla="*/ 1967 h 6858000"/>
              <a:gd name="connsiteX0" fmla="*/ 1323646 w 5288871"/>
              <a:gd name="connsiteY0" fmla="*/ 1967 h 6858000"/>
              <a:gd name="connsiteX1" fmla="*/ 5288871 w 5288871"/>
              <a:gd name="connsiteY1" fmla="*/ 0 h 6858000"/>
              <a:gd name="connsiteX2" fmla="*/ 5288871 w 5288871"/>
              <a:gd name="connsiteY2" fmla="*/ 6858000 h 6858000"/>
              <a:gd name="connsiteX3" fmla="*/ 1310912 w 5288871"/>
              <a:gd name="connsiteY3" fmla="*/ 6858000 h 6858000"/>
              <a:gd name="connsiteX4" fmla="*/ 263575 w 5288871"/>
              <a:gd name="connsiteY4" fmla="*/ 4914901 h 6858000"/>
              <a:gd name="connsiteX5" fmla="*/ 55372 w 5288871"/>
              <a:gd name="connsiteY5" fmla="*/ 3434177 h 6858000"/>
              <a:gd name="connsiteX6" fmla="*/ 1323646 w 5288871"/>
              <a:gd name="connsiteY6" fmla="*/ 1967 h 6858000"/>
              <a:gd name="connsiteX0" fmla="*/ 1323646 w 5288871"/>
              <a:gd name="connsiteY0" fmla="*/ 1967 h 6858000"/>
              <a:gd name="connsiteX1" fmla="*/ 5288871 w 5288871"/>
              <a:gd name="connsiteY1" fmla="*/ 0 h 6858000"/>
              <a:gd name="connsiteX2" fmla="*/ 5288871 w 5288871"/>
              <a:gd name="connsiteY2" fmla="*/ 6858000 h 6858000"/>
              <a:gd name="connsiteX3" fmla="*/ 1310912 w 5288871"/>
              <a:gd name="connsiteY3" fmla="*/ 6858000 h 6858000"/>
              <a:gd name="connsiteX4" fmla="*/ 263575 w 5288871"/>
              <a:gd name="connsiteY4" fmla="*/ 4914901 h 6858000"/>
              <a:gd name="connsiteX5" fmla="*/ 55372 w 5288871"/>
              <a:gd name="connsiteY5" fmla="*/ 3434177 h 6858000"/>
              <a:gd name="connsiteX6" fmla="*/ 1323646 w 5288871"/>
              <a:gd name="connsiteY6" fmla="*/ 1967 h 6858000"/>
              <a:gd name="connsiteX0" fmla="*/ 1323646 w 5288871"/>
              <a:gd name="connsiteY0" fmla="*/ 1967 h 6858000"/>
              <a:gd name="connsiteX1" fmla="*/ 5288871 w 5288871"/>
              <a:gd name="connsiteY1" fmla="*/ 0 h 6858000"/>
              <a:gd name="connsiteX2" fmla="*/ 5288871 w 5288871"/>
              <a:gd name="connsiteY2" fmla="*/ 6858000 h 6858000"/>
              <a:gd name="connsiteX3" fmla="*/ 1310912 w 5288871"/>
              <a:gd name="connsiteY3" fmla="*/ 6858000 h 6858000"/>
              <a:gd name="connsiteX4" fmla="*/ 263575 w 5288871"/>
              <a:gd name="connsiteY4" fmla="*/ 4914901 h 6858000"/>
              <a:gd name="connsiteX5" fmla="*/ 55372 w 5288871"/>
              <a:gd name="connsiteY5" fmla="*/ 3434177 h 6858000"/>
              <a:gd name="connsiteX6" fmla="*/ 1323646 w 5288871"/>
              <a:gd name="connsiteY6" fmla="*/ 1967 h 6858000"/>
              <a:gd name="connsiteX0" fmla="*/ 1268356 w 5233581"/>
              <a:gd name="connsiteY0" fmla="*/ 1967 h 6858000"/>
              <a:gd name="connsiteX1" fmla="*/ 5233581 w 5233581"/>
              <a:gd name="connsiteY1" fmla="*/ 0 h 6858000"/>
              <a:gd name="connsiteX2" fmla="*/ 5233581 w 5233581"/>
              <a:gd name="connsiteY2" fmla="*/ 6858000 h 6858000"/>
              <a:gd name="connsiteX3" fmla="*/ 1255622 w 5233581"/>
              <a:gd name="connsiteY3" fmla="*/ 6858000 h 6858000"/>
              <a:gd name="connsiteX4" fmla="*/ 208285 w 5233581"/>
              <a:gd name="connsiteY4" fmla="*/ 4914901 h 6858000"/>
              <a:gd name="connsiteX5" fmla="*/ 82 w 5233581"/>
              <a:gd name="connsiteY5" fmla="*/ 3434177 h 6858000"/>
              <a:gd name="connsiteX6" fmla="*/ 1268356 w 5233581"/>
              <a:gd name="connsiteY6" fmla="*/ 1967 h 6858000"/>
              <a:gd name="connsiteX0" fmla="*/ 1268356 w 5233581"/>
              <a:gd name="connsiteY0" fmla="*/ 1967 h 6858000"/>
              <a:gd name="connsiteX1" fmla="*/ 5233581 w 5233581"/>
              <a:gd name="connsiteY1" fmla="*/ 0 h 6858000"/>
              <a:gd name="connsiteX2" fmla="*/ 5233581 w 5233581"/>
              <a:gd name="connsiteY2" fmla="*/ 6858000 h 6858000"/>
              <a:gd name="connsiteX3" fmla="*/ 1255622 w 5233581"/>
              <a:gd name="connsiteY3" fmla="*/ 6858000 h 6858000"/>
              <a:gd name="connsiteX4" fmla="*/ 208285 w 5233581"/>
              <a:gd name="connsiteY4" fmla="*/ 4914901 h 6858000"/>
              <a:gd name="connsiteX5" fmla="*/ 82 w 5233581"/>
              <a:gd name="connsiteY5" fmla="*/ 3434177 h 6858000"/>
              <a:gd name="connsiteX6" fmla="*/ 1268356 w 5233581"/>
              <a:gd name="connsiteY6" fmla="*/ 1967 h 6858000"/>
              <a:gd name="connsiteX0" fmla="*/ 1268356 w 5233581"/>
              <a:gd name="connsiteY0" fmla="*/ 1967 h 6858000"/>
              <a:gd name="connsiteX1" fmla="*/ 5233581 w 5233581"/>
              <a:gd name="connsiteY1" fmla="*/ 0 h 6858000"/>
              <a:gd name="connsiteX2" fmla="*/ 5233581 w 5233581"/>
              <a:gd name="connsiteY2" fmla="*/ 6858000 h 6858000"/>
              <a:gd name="connsiteX3" fmla="*/ 1255622 w 5233581"/>
              <a:gd name="connsiteY3" fmla="*/ 6858000 h 6858000"/>
              <a:gd name="connsiteX4" fmla="*/ 208285 w 5233581"/>
              <a:gd name="connsiteY4" fmla="*/ 4914901 h 6858000"/>
              <a:gd name="connsiteX5" fmla="*/ 82 w 5233581"/>
              <a:gd name="connsiteY5" fmla="*/ 3434177 h 6858000"/>
              <a:gd name="connsiteX6" fmla="*/ 1268356 w 5233581"/>
              <a:gd name="connsiteY6" fmla="*/ 1967 h 6858000"/>
              <a:gd name="connsiteX0" fmla="*/ 1269029 w 5234254"/>
              <a:gd name="connsiteY0" fmla="*/ 1967 h 6858000"/>
              <a:gd name="connsiteX1" fmla="*/ 5234254 w 5234254"/>
              <a:gd name="connsiteY1" fmla="*/ 0 h 6858000"/>
              <a:gd name="connsiteX2" fmla="*/ 5234254 w 5234254"/>
              <a:gd name="connsiteY2" fmla="*/ 6858000 h 6858000"/>
              <a:gd name="connsiteX3" fmla="*/ 1256295 w 5234254"/>
              <a:gd name="connsiteY3" fmla="*/ 6858000 h 6858000"/>
              <a:gd name="connsiteX4" fmla="*/ 208958 w 5234254"/>
              <a:gd name="connsiteY4" fmla="*/ 4914901 h 6858000"/>
              <a:gd name="connsiteX5" fmla="*/ 755 w 5234254"/>
              <a:gd name="connsiteY5" fmla="*/ 3434177 h 6858000"/>
              <a:gd name="connsiteX6" fmla="*/ 1269029 w 5234254"/>
              <a:gd name="connsiteY6" fmla="*/ 1967 h 6858000"/>
              <a:gd name="connsiteX0" fmla="*/ 1269029 w 5234254"/>
              <a:gd name="connsiteY0" fmla="*/ 1967 h 6858000"/>
              <a:gd name="connsiteX1" fmla="*/ 5234254 w 5234254"/>
              <a:gd name="connsiteY1" fmla="*/ 0 h 6858000"/>
              <a:gd name="connsiteX2" fmla="*/ 5234254 w 5234254"/>
              <a:gd name="connsiteY2" fmla="*/ 6858000 h 6858000"/>
              <a:gd name="connsiteX3" fmla="*/ 1256295 w 5234254"/>
              <a:gd name="connsiteY3" fmla="*/ 6858000 h 6858000"/>
              <a:gd name="connsiteX4" fmla="*/ 208958 w 5234254"/>
              <a:gd name="connsiteY4" fmla="*/ 4914901 h 6858000"/>
              <a:gd name="connsiteX5" fmla="*/ 755 w 5234254"/>
              <a:gd name="connsiteY5" fmla="*/ 3434177 h 6858000"/>
              <a:gd name="connsiteX6" fmla="*/ 1269029 w 5234254"/>
              <a:gd name="connsiteY6" fmla="*/ 1967 h 6858000"/>
              <a:gd name="connsiteX0" fmla="*/ 1268874 w 5234099"/>
              <a:gd name="connsiteY0" fmla="*/ 1967 h 6858000"/>
              <a:gd name="connsiteX1" fmla="*/ 5234099 w 5234099"/>
              <a:gd name="connsiteY1" fmla="*/ 0 h 6858000"/>
              <a:gd name="connsiteX2" fmla="*/ 5234099 w 5234099"/>
              <a:gd name="connsiteY2" fmla="*/ 6858000 h 6858000"/>
              <a:gd name="connsiteX3" fmla="*/ 1256140 w 5234099"/>
              <a:gd name="connsiteY3" fmla="*/ 6858000 h 6858000"/>
              <a:gd name="connsiteX4" fmla="*/ 208803 w 5234099"/>
              <a:gd name="connsiteY4" fmla="*/ 4914901 h 6858000"/>
              <a:gd name="connsiteX5" fmla="*/ 600 w 5234099"/>
              <a:gd name="connsiteY5" fmla="*/ 3434177 h 6858000"/>
              <a:gd name="connsiteX6" fmla="*/ 1268874 w 5234099"/>
              <a:gd name="connsiteY6" fmla="*/ 1967 h 6858000"/>
              <a:gd name="connsiteX0" fmla="*/ 1305931 w 5271156"/>
              <a:gd name="connsiteY0" fmla="*/ 1967 h 6858000"/>
              <a:gd name="connsiteX1" fmla="*/ 5271156 w 5271156"/>
              <a:gd name="connsiteY1" fmla="*/ 0 h 6858000"/>
              <a:gd name="connsiteX2" fmla="*/ 5271156 w 5271156"/>
              <a:gd name="connsiteY2" fmla="*/ 6858000 h 6858000"/>
              <a:gd name="connsiteX3" fmla="*/ 1293197 w 5271156"/>
              <a:gd name="connsiteY3" fmla="*/ 6858000 h 6858000"/>
              <a:gd name="connsiteX4" fmla="*/ 385008 w 5271156"/>
              <a:gd name="connsiteY4" fmla="*/ 5332345 h 6858000"/>
              <a:gd name="connsiteX5" fmla="*/ 37657 w 5271156"/>
              <a:gd name="connsiteY5" fmla="*/ 3434177 h 6858000"/>
              <a:gd name="connsiteX6" fmla="*/ 1305931 w 5271156"/>
              <a:gd name="connsiteY6" fmla="*/ 1967 h 6858000"/>
              <a:gd name="connsiteX0" fmla="*/ 1311776 w 5277001"/>
              <a:gd name="connsiteY0" fmla="*/ 1967 h 6858000"/>
              <a:gd name="connsiteX1" fmla="*/ 5277001 w 5277001"/>
              <a:gd name="connsiteY1" fmla="*/ 0 h 6858000"/>
              <a:gd name="connsiteX2" fmla="*/ 5277001 w 5277001"/>
              <a:gd name="connsiteY2" fmla="*/ 6858000 h 6858000"/>
              <a:gd name="connsiteX3" fmla="*/ 1299042 w 5277001"/>
              <a:gd name="connsiteY3" fmla="*/ 6858000 h 6858000"/>
              <a:gd name="connsiteX4" fmla="*/ 351097 w 5277001"/>
              <a:gd name="connsiteY4" fmla="*/ 5203136 h 6858000"/>
              <a:gd name="connsiteX5" fmla="*/ 43502 w 5277001"/>
              <a:gd name="connsiteY5" fmla="*/ 3434177 h 6858000"/>
              <a:gd name="connsiteX6" fmla="*/ 1311776 w 5277001"/>
              <a:gd name="connsiteY6" fmla="*/ 1967 h 6858000"/>
              <a:gd name="connsiteX0" fmla="*/ 1319900 w 5285125"/>
              <a:gd name="connsiteY0" fmla="*/ 1967 h 6858000"/>
              <a:gd name="connsiteX1" fmla="*/ 5285125 w 5285125"/>
              <a:gd name="connsiteY1" fmla="*/ 0 h 6858000"/>
              <a:gd name="connsiteX2" fmla="*/ 5285125 w 5285125"/>
              <a:gd name="connsiteY2" fmla="*/ 6858000 h 6858000"/>
              <a:gd name="connsiteX3" fmla="*/ 1307166 w 5285125"/>
              <a:gd name="connsiteY3" fmla="*/ 6858000 h 6858000"/>
              <a:gd name="connsiteX4" fmla="*/ 359221 w 5285125"/>
              <a:gd name="connsiteY4" fmla="*/ 5203136 h 6858000"/>
              <a:gd name="connsiteX5" fmla="*/ 51626 w 5285125"/>
              <a:gd name="connsiteY5" fmla="*/ 3434177 h 6858000"/>
              <a:gd name="connsiteX6" fmla="*/ 1319900 w 5285125"/>
              <a:gd name="connsiteY6" fmla="*/ 1967 h 6858000"/>
              <a:gd name="connsiteX0" fmla="*/ 1269138 w 5234363"/>
              <a:gd name="connsiteY0" fmla="*/ 1967 h 6858000"/>
              <a:gd name="connsiteX1" fmla="*/ 5234363 w 5234363"/>
              <a:gd name="connsiteY1" fmla="*/ 0 h 6858000"/>
              <a:gd name="connsiteX2" fmla="*/ 5234363 w 5234363"/>
              <a:gd name="connsiteY2" fmla="*/ 6858000 h 6858000"/>
              <a:gd name="connsiteX3" fmla="*/ 1256404 w 5234363"/>
              <a:gd name="connsiteY3" fmla="*/ 6858000 h 6858000"/>
              <a:gd name="connsiteX4" fmla="*/ 308459 w 5234363"/>
              <a:gd name="connsiteY4" fmla="*/ 5203136 h 6858000"/>
              <a:gd name="connsiteX5" fmla="*/ 864 w 5234363"/>
              <a:gd name="connsiteY5" fmla="*/ 3434177 h 6858000"/>
              <a:gd name="connsiteX6" fmla="*/ 1269138 w 5234363"/>
              <a:gd name="connsiteY6" fmla="*/ 1967 h 6858000"/>
              <a:gd name="connsiteX0" fmla="*/ 1268802 w 5234027"/>
              <a:gd name="connsiteY0" fmla="*/ 1967 h 6858000"/>
              <a:gd name="connsiteX1" fmla="*/ 5234027 w 5234027"/>
              <a:gd name="connsiteY1" fmla="*/ 0 h 6858000"/>
              <a:gd name="connsiteX2" fmla="*/ 5234027 w 5234027"/>
              <a:gd name="connsiteY2" fmla="*/ 6858000 h 6858000"/>
              <a:gd name="connsiteX3" fmla="*/ 1256068 w 5234027"/>
              <a:gd name="connsiteY3" fmla="*/ 6858000 h 6858000"/>
              <a:gd name="connsiteX4" fmla="*/ 308123 w 5234027"/>
              <a:gd name="connsiteY4" fmla="*/ 5203136 h 6858000"/>
              <a:gd name="connsiteX5" fmla="*/ 528 w 5234027"/>
              <a:gd name="connsiteY5" fmla="*/ 3434177 h 6858000"/>
              <a:gd name="connsiteX6" fmla="*/ 1268802 w 5234027"/>
              <a:gd name="connsiteY6" fmla="*/ 1967 h 6858000"/>
              <a:gd name="connsiteX0" fmla="*/ 1268802 w 5234027"/>
              <a:gd name="connsiteY0" fmla="*/ 1967 h 6858000"/>
              <a:gd name="connsiteX1" fmla="*/ 5234027 w 5234027"/>
              <a:gd name="connsiteY1" fmla="*/ 0 h 6858000"/>
              <a:gd name="connsiteX2" fmla="*/ 5234027 w 5234027"/>
              <a:gd name="connsiteY2" fmla="*/ 6858000 h 6858000"/>
              <a:gd name="connsiteX3" fmla="*/ 1256068 w 5234027"/>
              <a:gd name="connsiteY3" fmla="*/ 6858000 h 6858000"/>
              <a:gd name="connsiteX4" fmla="*/ 308123 w 5234027"/>
              <a:gd name="connsiteY4" fmla="*/ 5203136 h 6858000"/>
              <a:gd name="connsiteX5" fmla="*/ 528 w 5234027"/>
              <a:gd name="connsiteY5" fmla="*/ 3434177 h 6858000"/>
              <a:gd name="connsiteX6" fmla="*/ 1268802 w 5234027"/>
              <a:gd name="connsiteY6" fmla="*/ 1967 h 6858000"/>
              <a:gd name="connsiteX0" fmla="*/ 1268953 w 5234178"/>
              <a:gd name="connsiteY0" fmla="*/ 1967 h 6858000"/>
              <a:gd name="connsiteX1" fmla="*/ 5234178 w 5234178"/>
              <a:gd name="connsiteY1" fmla="*/ 0 h 6858000"/>
              <a:gd name="connsiteX2" fmla="*/ 5234178 w 5234178"/>
              <a:gd name="connsiteY2" fmla="*/ 6858000 h 6858000"/>
              <a:gd name="connsiteX3" fmla="*/ 1256219 w 5234178"/>
              <a:gd name="connsiteY3" fmla="*/ 6858000 h 6858000"/>
              <a:gd name="connsiteX4" fmla="*/ 308274 w 5234178"/>
              <a:gd name="connsiteY4" fmla="*/ 5203136 h 6858000"/>
              <a:gd name="connsiteX5" fmla="*/ 679 w 5234178"/>
              <a:gd name="connsiteY5" fmla="*/ 3434177 h 6858000"/>
              <a:gd name="connsiteX6" fmla="*/ 1268953 w 5234178"/>
              <a:gd name="connsiteY6" fmla="*/ 1967 h 6858000"/>
              <a:gd name="connsiteX0" fmla="*/ 1268887 w 5234112"/>
              <a:gd name="connsiteY0" fmla="*/ 1967 h 6858000"/>
              <a:gd name="connsiteX1" fmla="*/ 5234112 w 5234112"/>
              <a:gd name="connsiteY1" fmla="*/ 0 h 6858000"/>
              <a:gd name="connsiteX2" fmla="*/ 5234112 w 5234112"/>
              <a:gd name="connsiteY2" fmla="*/ 6858000 h 6858000"/>
              <a:gd name="connsiteX3" fmla="*/ 1256153 w 5234112"/>
              <a:gd name="connsiteY3" fmla="*/ 6858000 h 6858000"/>
              <a:gd name="connsiteX4" fmla="*/ 308208 w 5234112"/>
              <a:gd name="connsiteY4" fmla="*/ 5203136 h 6858000"/>
              <a:gd name="connsiteX5" fmla="*/ 613 w 5234112"/>
              <a:gd name="connsiteY5" fmla="*/ 3434177 h 6858000"/>
              <a:gd name="connsiteX6" fmla="*/ 1268887 w 5234112"/>
              <a:gd name="connsiteY6" fmla="*/ 1967 h 6858000"/>
              <a:gd name="connsiteX0" fmla="*/ 1268282 w 5233507"/>
              <a:gd name="connsiteY0" fmla="*/ 1967 h 6858000"/>
              <a:gd name="connsiteX1" fmla="*/ 5233507 w 5233507"/>
              <a:gd name="connsiteY1" fmla="*/ 0 h 6858000"/>
              <a:gd name="connsiteX2" fmla="*/ 5233507 w 5233507"/>
              <a:gd name="connsiteY2" fmla="*/ 6858000 h 6858000"/>
              <a:gd name="connsiteX3" fmla="*/ 1255548 w 5233507"/>
              <a:gd name="connsiteY3" fmla="*/ 6858000 h 6858000"/>
              <a:gd name="connsiteX4" fmla="*/ 307603 w 5233507"/>
              <a:gd name="connsiteY4" fmla="*/ 5203136 h 6858000"/>
              <a:gd name="connsiteX5" fmla="*/ 8 w 5233507"/>
              <a:gd name="connsiteY5" fmla="*/ 3434177 h 6858000"/>
              <a:gd name="connsiteX6" fmla="*/ 1268282 w 5233507"/>
              <a:gd name="connsiteY6" fmla="*/ 1967 h 6858000"/>
              <a:gd name="connsiteX0" fmla="*/ 1269246 w 5234471"/>
              <a:gd name="connsiteY0" fmla="*/ 1967 h 6858000"/>
              <a:gd name="connsiteX1" fmla="*/ 5234471 w 5234471"/>
              <a:gd name="connsiteY1" fmla="*/ 0 h 6858000"/>
              <a:gd name="connsiteX2" fmla="*/ 5234471 w 5234471"/>
              <a:gd name="connsiteY2" fmla="*/ 6858000 h 6858000"/>
              <a:gd name="connsiteX3" fmla="*/ 1256512 w 5234471"/>
              <a:gd name="connsiteY3" fmla="*/ 6858000 h 6858000"/>
              <a:gd name="connsiteX4" fmla="*/ 308567 w 5234471"/>
              <a:gd name="connsiteY4" fmla="*/ 5203136 h 6858000"/>
              <a:gd name="connsiteX5" fmla="*/ 972 w 5234471"/>
              <a:gd name="connsiteY5" fmla="*/ 3434177 h 6858000"/>
              <a:gd name="connsiteX6" fmla="*/ 389013 w 5234471"/>
              <a:gd name="connsiteY6" fmla="*/ 1610139 h 6858000"/>
              <a:gd name="connsiteX7" fmla="*/ 1269246 w 5234471"/>
              <a:gd name="connsiteY7" fmla="*/ 1967 h 6858000"/>
              <a:gd name="connsiteX0" fmla="*/ 1269246 w 5234471"/>
              <a:gd name="connsiteY0" fmla="*/ 1967 h 6858000"/>
              <a:gd name="connsiteX1" fmla="*/ 5234471 w 5234471"/>
              <a:gd name="connsiteY1" fmla="*/ 0 h 6858000"/>
              <a:gd name="connsiteX2" fmla="*/ 5234471 w 5234471"/>
              <a:gd name="connsiteY2" fmla="*/ 6858000 h 6858000"/>
              <a:gd name="connsiteX3" fmla="*/ 1256512 w 5234471"/>
              <a:gd name="connsiteY3" fmla="*/ 6858000 h 6858000"/>
              <a:gd name="connsiteX4" fmla="*/ 308567 w 5234471"/>
              <a:gd name="connsiteY4" fmla="*/ 5203136 h 6858000"/>
              <a:gd name="connsiteX5" fmla="*/ 972 w 5234471"/>
              <a:gd name="connsiteY5" fmla="*/ 3434177 h 6858000"/>
              <a:gd name="connsiteX6" fmla="*/ 389013 w 5234471"/>
              <a:gd name="connsiteY6" fmla="*/ 1610139 h 6858000"/>
              <a:gd name="connsiteX7" fmla="*/ 1269246 w 5234471"/>
              <a:gd name="connsiteY7" fmla="*/ 1967 h 6858000"/>
              <a:gd name="connsiteX0" fmla="*/ 1268293 w 5233518"/>
              <a:gd name="connsiteY0" fmla="*/ 1967 h 6858000"/>
              <a:gd name="connsiteX1" fmla="*/ 5233518 w 5233518"/>
              <a:gd name="connsiteY1" fmla="*/ 0 h 6858000"/>
              <a:gd name="connsiteX2" fmla="*/ 5233518 w 5233518"/>
              <a:gd name="connsiteY2" fmla="*/ 6858000 h 6858000"/>
              <a:gd name="connsiteX3" fmla="*/ 1255559 w 5233518"/>
              <a:gd name="connsiteY3" fmla="*/ 6858000 h 6858000"/>
              <a:gd name="connsiteX4" fmla="*/ 307614 w 5233518"/>
              <a:gd name="connsiteY4" fmla="*/ 5203136 h 6858000"/>
              <a:gd name="connsiteX5" fmla="*/ 19 w 5233518"/>
              <a:gd name="connsiteY5" fmla="*/ 3434177 h 6858000"/>
              <a:gd name="connsiteX6" fmla="*/ 298607 w 5233518"/>
              <a:gd name="connsiteY6" fmla="*/ 1639956 h 6858000"/>
              <a:gd name="connsiteX7" fmla="*/ 1268293 w 5233518"/>
              <a:gd name="connsiteY7" fmla="*/ 1967 h 6858000"/>
              <a:gd name="connsiteX0" fmla="*/ 1268295 w 5233520"/>
              <a:gd name="connsiteY0" fmla="*/ 1967 h 6858000"/>
              <a:gd name="connsiteX1" fmla="*/ 5233520 w 5233520"/>
              <a:gd name="connsiteY1" fmla="*/ 0 h 6858000"/>
              <a:gd name="connsiteX2" fmla="*/ 5233520 w 5233520"/>
              <a:gd name="connsiteY2" fmla="*/ 6858000 h 6858000"/>
              <a:gd name="connsiteX3" fmla="*/ 1255561 w 5233520"/>
              <a:gd name="connsiteY3" fmla="*/ 6858000 h 6858000"/>
              <a:gd name="connsiteX4" fmla="*/ 307616 w 5233520"/>
              <a:gd name="connsiteY4" fmla="*/ 5203136 h 6858000"/>
              <a:gd name="connsiteX5" fmla="*/ 21 w 5233520"/>
              <a:gd name="connsiteY5" fmla="*/ 3434177 h 6858000"/>
              <a:gd name="connsiteX6" fmla="*/ 318487 w 5233520"/>
              <a:gd name="connsiteY6" fmla="*/ 1639956 h 6858000"/>
              <a:gd name="connsiteX7" fmla="*/ 1268295 w 5233520"/>
              <a:gd name="connsiteY7" fmla="*/ 1967 h 6858000"/>
              <a:gd name="connsiteX0" fmla="*/ 1268281 w 5233506"/>
              <a:gd name="connsiteY0" fmla="*/ 1967 h 6858000"/>
              <a:gd name="connsiteX1" fmla="*/ 5233506 w 5233506"/>
              <a:gd name="connsiteY1" fmla="*/ 0 h 6858000"/>
              <a:gd name="connsiteX2" fmla="*/ 5233506 w 5233506"/>
              <a:gd name="connsiteY2" fmla="*/ 6858000 h 6858000"/>
              <a:gd name="connsiteX3" fmla="*/ 1255547 w 5233506"/>
              <a:gd name="connsiteY3" fmla="*/ 6858000 h 6858000"/>
              <a:gd name="connsiteX4" fmla="*/ 307602 w 5233506"/>
              <a:gd name="connsiteY4" fmla="*/ 5203136 h 6858000"/>
              <a:gd name="connsiteX5" fmla="*/ 7 w 5233506"/>
              <a:gd name="connsiteY5" fmla="*/ 3434177 h 6858000"/>
              <a:gd name="connsiteX6" fmla="*/ 313711 w 5233506"/>
              <a:gd name="connsiteY6" fmla="*/ 1637575 h 6858000"/>
              <a:gd name="connsiteX7" fmla="*/ 1268281 w 5233506"/>
              <a:gd name="connsiteY7" fmla="*/ 1967 h 6858000"/>
              <a:gd name="connsiteX0" fmla="*/ 1268281 w 5233506"/>
              <a:gd name="connsiteY0" fmla="*/ 1967 h 6858000"/>
              <a:gd name="connsiteX1" fmla="*/ 5233506 w 5233506"/>
              <a:gd name="connsiteY1" fmla="*/ 0 h 6858000"/>
              <a:gd name="connsiteX2" fmla="*/ 5233506 w 5233506"/>
              <a:gd name="connsiteY2" fmla="*/ 6858000 h 6858000"/>
              <a:gd name="connsiteX3" fmla="*/ 1255547 w 5233506"/>
              <a:gd name="connsiteY3" fmla="*/ 6858000 h 6858000"/>
              <a:gd name="connsiteX4" fmla="*/ 307602 w 5233506"/>
              <a:gd name="connsiteY4" fmla="*/ 5203136 h 6858000"/>
              <a:gd name="connsiteX5" fmla="*/ 7 w 5233506"/>
              <a:gd name="connsiteY5" fmla="*/ 3434177 h 6858000"/>
              <a:gd name="connsiteX6" fmla="*/ 313711 w 5233506"/>
              <a:gd name="connsiteY6" fmla="*/ 1637575 h 6858000"/>
              <a:gd name="connsiteX7" fmla="*/ 1268281 w 5233506"/>
              <a:gd name="connsiteY7" fmla="*/ 1967 h 6858000"/>
              <a:gd name="connsiteX0" fmla="*/ 1268320 w 5233545"/>
              <a:gd name="connsiteY0" fmla="*/ 1967 h 6858000"/>
              <a:gd name="connsiteX1" fmla="*/ 5233545 w 5233545"/>
              <a:gd name="connsiteY1" fmla="*/ 0 h 6858000"/>
              <a:gd name="connsiteX2" fmla="*/ 5233545 w 5233545"/>
              <a:gd name="connsiteY2" fmla="*/ 6858000 h 6858000"/>
              <a:gd name="connsiteX3" fmla="*/ 1255586 w 5233545"/>
              <a:gd name="connsiteY3" fmla="*/ 6858000 h 6858000"/>
              <a:gd name="connsiteX4" fmla="*/ 298116 w 5233545"/>
              <a:gd name="connsiteY4" fmla="*/ 5203136 h 6858000"/>
              <a:gd name="connsiteX5" fmla="*/ 46 w 5233545"/>
              <a:gd name="connsiteY5" fmla="*/ 3434177 h 6858000"/>
              <a:gd name="connsiteX6" fmla="*/ 313750 w 5233545"/>
              <a:gd name="connsiteY6" fmla="*/ 1637575 h 6858000"/>
              <a:gd name="connsiteX7" fmla="*/ 1268320 w 5233545"/>
              <a:gd name="connsiteY7" fmla="*/ 1967 h 6858000"/>
              <a:gd name="connsiteX0" fmla="*/ 1268320 w 5233545"/>
              <a:gd name="connsiteY0" fmla="*/ 1967 h 6858000"/>
              <a:gd name="connsiteX1" fmla="*/ 5233545 w 5233545"/>
              <a:gd name="connsiteY1" fmla="*/ 0 h 6858000"/>
              <a:gd name="connsiteX2" fmla="*/ 5233545 w 5233545"/>
              <a:gd name="connsiteY2" fmla="*/ 6858000 h 6858000"/>
              <a:gd name="connsiteX3" fmla="*/ 1255586 w 5233545"/>
              <a:gd name="connsiteY3" fmla="*/ 6858000 h 6858000"/>
              <a:gd name="connsiteX4" fmla="*/ 298116 w 5233545"/>
              <a:gd name="connsiteY4" fmla="*/ 5203136 h 6858000"/>
              <a:gd name="connsiteX5" fmla="*/ 46 w 5233545"/>
              <a:gd name="connsiteY5" fmla="*/ 3434177 h 6858000"/>
              <a:gd name="connsiteX6" fmla="*/ 313750 w 5233545"/>
              <a:gd name="connsiteY6" fmla="*/ 1637575 h 6858000"/>
              <a:gd name="connsiteX7" fmla="*/ 1268320 w 5233545"/>
              <a:gd name="connsiteY7" fmla="*/ 19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3545" h="6858000">
                <a:moveTo>
                  <a:pt x="1268320" y="1967"/>
                </a:moveTo>
                <a:lnTo>
                  <a:pt x="5233545" y="0"/>
                </a:lnTo>
                <a:lnTo>
                  <a:pt x="5233545" y="6858000"/>
                </a:lnTo>
                <a:lnTo>
                  <a:pt x="1255586" y="6858000"/>
                </a:lnTo>
                <a:cubicBezTo>
                  <a:pt x="854324" y="6399143"/>
                  <a:pt x="492776" y="5783711"/>
                  <a:pt x="298116" y="5203136"/>
                </a:cubicBezTo>
                <a:cubicBezTo>
                  <a:pt x="103456" y="4622561"/>
                  <a:pt x="-2560" y="4028437"/>
                  <a:pt x="46" y="3434177"/>
                </a:cubicBezTo>
                <a:cubicBezTo>
                  <a:pt x="2652" y="2839917"/>
                  <a:pt x="102371" y="2209610"/>
                  <a:pt x="313750" y="1637575"/>
                </a:cubicBezTo>
                <a:cubicBezTo>
                  <a:pt x="525129" y="1065540"/>
                  <a:pt x="803023" y="564873"/>
                  <a:pt x="1268320" y="1967"/>
                </a:cubicBezTo>
                <a:close/>
              </a:path>
            </a:pathLst>
          </a:cu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27CA8-92AC-4CB7-9F6F-4CDE98DE6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769690"/>
            <a:ext cx="5486400" cy="1814652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0B6FA-4C26-42B8-B60C-353E9F394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5784572"/>
            <a:ext cx="5486400" cy="73076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228600" indent="-228600" algn="l">
              <a:spcBef>
                <a:spcPts val="10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0" indent="0" algn="l">
              <a:spcBef>
                <a:spcPts val="1000"/>
              </a:spcBef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spcBef>
                <a:spcPts val="1000"/>
              </a:spcBef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E2DC5-457D-47AE-AECD-751F5A1491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" y="118531"/>
            <a:ext cx="2162256" cy="7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16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71600"/>
            <a:ext cx="8686800" cy="320040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57B6CD-DE66-47CB-972F-CB2C7CA1D4F1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4846320"/>
            <a:ext cx="8686800" cy="11430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EAFAB-D9EA-43E6-83D0-870317904696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98D1867-CCE4-493D-A48F-DA8CFEFA8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59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Orange">
    <p:bg>
      <p:bgPr>
        <a:solidFill>
          <a:srgbClr val="E352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71600"/>
            <a:ext cx="8686800" cy="320040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181E94-4738-4971-8CFC-B33A85641CFE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4846320"/>
            <a:ext cx="8686800" cy="11430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EAFAB-D9EA-43E6-83D0-870317904696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B900375-E03F-47A8-8D1E-19A0B565A9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65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: Go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371600"/>
            <a:ext cx="8686800" cy="3200400"/>
          </a:xfrm>
        </p:spPr>
        <p:txBody>
          <a:bodyPr anchor="ctr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5DE102-896A-4511-BC07-DE1C65EEC66E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C89F47-93E6-4F24-9436-ECC953407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4846320"/>
            <a:ext cx="8686800" cy="1143000"/>
          </a:xfrm>
        </p:spPr>
        <p:txBody>
          <a:bodyPr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400" i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EAFAB-D9EA-43E6-83D0-870317904696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6BF8C11-ADEB-428B-BA48-BED34E63A7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92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65519"/>
            <a:ext cx="7801131" cy="953300"/>
          </a:xfrm>
        </p:spPr>
        <p:txBody>
          <a:bodyPr anchor="b" anchorCtr="0"/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538CA4-7000-4670-B16D-51D80C35257E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E0F1C1-54C6-4A8E-B472-193E00DAA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3425186"/>
            <a:ext cx="7800975" cy="1971675"/>
          </a:xfrm>
        </p:spPr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2pPr>
            <a:lvl3pPr marL="228600">
              <a:defRPr sz="1800">
                <a:solidFill>
                  <a:schemeClr val="tx1"/>
                </a:solidFill>
              </a:defRPr>
            </a:lvl3pPr>
            <a:lvl4pPr marL="228600">
              <a:defRPr sz="1800">
                <a:solidFill>
                  <a:schemeClr val="tx1"/>
                </a:solidFill>
              </a:defRPr>
            </a:lvl4pPr>
            <a:lvl5pPr marL="228600">
              <a:defRPr sz="1800">
                <a:solidFill>
                  <a:schemeClr val="tx1"/>
                </a:solidFill>
              </a:defRPr>
            </a:lvl5pPr>
            <a:lvl6pPr marL="228600">
              <a:defRPr>
                <a:solidFill>
                  <a:schemeClr val="tx1"/>
                </a:solidFill>
              </a:defRPr>
            </a:lvl6pPr>
            <a:lvl7pPr marL="228600">
              <a:defRPr>
                <a:solidFill>
                  <a:schemeClr val="tx1"/>
                </a:solidFill>
              </a:defRPr>
            </a:lvl7pPr>
            <a:lvl8pPr marL="228600">
              <a:defRPr>
                <a:solidFill>
                  <a:schemeClr val="tx1"/>
                </a:solidFill>
              </a:defRPr>
            </a:lvl8pPr>
            <a:lvl9pPr marL="228600"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3F5E7A-5DE7-4FBE-8A82-0F86F11130DF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9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: Dark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CE2-8925-4331-BAEB-8A78A53F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65519"/>
            <a:ext cx="7801131" cy="953300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C562E-60DC-47C9-BE37-018BAB3A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D5CDD5-E733-4ACC-88BD-DEA9936F9474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678C7-0309-44F9-BAB4-5606504E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C7849-8409-4AC7-9B10-0560E21D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2E0F1C1-54C6-4A8E-B472-193E00DAAC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3425186"/>
            <a:ext cx="7800975" cy="1971675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228600">
              <a:defRPr sz="1800">
                <a:solidFill>
                  <a:schemeClr val="bg1"/>
                </a:solidFill>
              </a:defRPr>
            </a:lvl3pPr>
            <a:lvl4pPr marL="228600">
              <a:defRPr sz="1800">
                <a:solidFill>
                  <a:schemeClr val="bg1"/>
                </a:solidFill>
              </a:defRPr>
            </a:lvl4pPr>
            <a:lvl5pPr marL="228600">
              <a:defRPr sz="1800">
                <a:solidFill>
                  <a:schemeClr val="bg1"/>
                </a:solidFill>
              </a:defRPr>
            </a:lvl5pPr>
            <a:lvl6pPr marL="228600">
              <a:defRPr>
                <a:solidFill>
                  <a:schemeClr val="bg1"/>
                </a:solidFill>
              </a:defRPr>
            </a:lvl6pPr>
            <a:lvl7pPr marL="228600">
              <a:defRPr>
                <a:solidFill>
                  <a:schemeClr val="bg1"/>
                </a:solidFill>
              </a:defRPr>
            </a:lvl7pPr>
            <a:lvl8pPr marL="228600">
              <a:defRPr>
                <a:solidFill>
                  <a:schemeClr val="bg1"/>
                </a:solidFill>
              </a:defRPr>
            </a:lvl8pPr>
            <a:lvl9pPr marL="2286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3F5E7A-5DE7-4FBE-8A82-0F86F11130DF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79C6A96-CFB0-44FA-BF3B-246439229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0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55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E022-123B-416A-B0D1-A97057F82FA8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93CA58B-2642-4A67-BA4D-ED07625B9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5B16B-2E2A-4758-9BDF-C10BCBB1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4832-3630-4AB5-AD55-81BEFD3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520"/>
            <a:ext cx="1127455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="0">
                <a:solidFill>
                  <a:schemeClr val="tx1"/>
                </a:solidFill>
              </a:defRPr>
            </a:lvl1pPr>
            <a:lvl2pPr marL="685800" indent="-228600"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635C8-2C17-4D18-BCD2-2C4A874D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3A5C74-5A3C-4146-84B7-840258C44214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777AF-2368-4D44-B5E4-6899A1E0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C806A-722D-4A3C-99E0-A56659F2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AEE05F-1D84-4F40-B39F-AC10446C6F33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: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3E206A-00AC-434E-8E4F-496BD59E5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-1524" y="-5143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5B16B-2E2A-4758-9BDF-C10BCBB1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4832-3630-4AB5-AD55-81BEFD3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520"/>
            <a:ext cx="1127455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="0">
                <a:solidFill>
                  <a:schemeClr val="bg1"/>
                </a:solidFill>
              </a:defRPr>
            </a:lvl1pPr>
            <a:lvl2pPr marL="685800" indent="-228600"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635C8-2C17-4D18-BCD2-2C4A874D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9D25A4-16C6-4162-8C99-3DCAF180A817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777AF-2368-4D44-B5E4-6899A1E0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C806A-722D-4A3C-99E0-A56659F2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B883B9-75E2-46E2-A1F1-DFCC6F360BAC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9283F60-04F7-4791-9522-8B8A8371AB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5" y="6360362"/>
            <a:ext cx="1457228" cy="4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2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: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A74F097-26FB-44BC-9433-308A3CBD34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5B16B-2E2A-4758-9BDF-C10BCBB1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4832-3630-4AB5-AD55-81BEFD3A3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520"/>
            <a:ext cx="11274552" cy="43434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="0">
                <a:solidFill>
                  <a:schemeClr val="tx1"/>
                </a:solidFill>
              </a:defRPr>
            </a:lvl1pPr>
            <a:lvl2pPr marL="685800" indent="-228600"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635C8-2C17-4D18-BCD2-2C4A874D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74D26B-1FBC-40DD-991D-B46D8CC30FB6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777AF-2368-4D44-B5E4-6899A1E0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C806A-722D-4A3C-99E0-A56659F2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EFCB93-F1A0-4F7B-8C5A-54AF4FF11ACD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1D47833-362C-4226-8389-C53FE0813C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4" y="6359842"/>
            <a:ext cx="1461022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B16B-2E2A-4758-9BDF-C10BCBB1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C4832-3630-4AB5-AD55-81BEFD3A3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635C8-2C17-4D18-BCD2-2C4A874D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777AF-2368-4D44-B5E4-6899A1E0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C806A-722D-4A3C-99E0-A56659F2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640418-9D7B-48F4-AD01-82C8D2409BAF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45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1D5D-902B-460E-BC48-05BE31EA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B49D-AD51-4184-8FA6-6521F31B9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5504688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34F4D-799E-4E62-8CA3-57C95BA7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1645920"/>
            <a:ext cx="5504688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AE617-F2AC-4903-95B9-50914A32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27569-3A8C-4895-9B50-B7DEB851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C4EEB-605E-420F-9694-4EFD4291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ECADED-D89E-4E7E-90B1-D4CCAFE9BECA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72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20" userDrawn="1">
          <p15:clr>
            <a:srgbClr val="FBAE40"/>
          </p15:clr>
        </p15:guide>
        <p15:guide id="3" pos="39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lumn: 1/3,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1D5D-902B-460E-BC48-05BE31EA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B49D-AD51-4184-8FA6-6521F31B9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666744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34F4D-799E-4E62-8CA3-57C95BA7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8264" y="1645920"/>
            <a:ext cx="7333488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AE617-F2AC-4903-95B9-50914A32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976B-DA5A-4BC2-AC40-68FCBECB47FA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27569-3A8C-4895-9B50-B7DEB851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C4EEB-605E-420F-9694-4EFD4291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ECADED-D89E-4E7E-90B1-D4CCAFE9BECA}"/>
              </a:ext>
            </a:extLst>
          </p:cNvPr>
          <p:cNvCxnSpPr/>
          <p:nvPr userDrawn="1"/>
        </p:nvCxnSpPr>
        <p:spPr>
          <a:xfrm>
            <a:off x="0" y="6356350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62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20">
          <p15:clr>
            <a:srgbClr val="FBAE40"/>
          </p15:clr>
        </p15:guide>
        <p15:guide id="3" pos="39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54086-58CA-4918-8E6C-0506128A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DA5AA-1BC4-41DE-A1C5-D2E207C9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47874"/>
            <a:ext cx="11274552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F2C-0409-496B-81A6-4E1C61A63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5400" y="6501642"/>
            <a:ext cx="9144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87AE022-123B-416A-B0D1-A97057F82FA8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C6EC5-D714-4076-A165-13554F264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4" y="6501642"/>
            <a:ext cx="5029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  <a:lvl2pPr marL="0">
              <a:defRPr sz="900"/>
            </a:lvl2pPr>
            <a:lvl3pPr marL="0">
              <a:defRPr sz="900"/>
            </a:lvl3pPr>
            <a:lvl4pPr marL="0">
              <a:defRPr sz="900"/>
            </a:lvl4pPr>
            <a:lvl5pPr marL="0" indent="0">
              <a:defRPr sz="900"/>
            </a:lvl5pPr>
            <a:lvl6pPr marL="0">
              <a:defRPr sz="900"/>
            </a:lvl6pPr>
            <a:lvl7pPr marL="0">
              <a:defRPr sz="900"/>
            </a:lvl7pPr>
            <a:lvl8pPr marL="0">
              <a:defRPr sz="900"/>
            </a:lvl8pPr>
            <a:lvl9pPr marL="0">
              <a:defRPr sz="900"/>
            </a:lvl9pPr>
          </a:lstStyle>
          <a:p>
            <a:r>
              <a:rPr lang="en-US" dirty="0"/>
              <a:t>Use “Insert” &gt; “Header &amp; Footer“ to change footers or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AE4A-8A56-4D66-A2F2-7705FBCD4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4552" y="6501642"/>
            <a:ext cx="457200" cy="1384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8F3B7AE-F47B-4B75-B549-FED64072A6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8C21B-D88D-4805-B02B-51C1F208ACA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1" y="6357933"/>
            <a:ext cx="1465546" cy="49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3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3" r:id="rId2"/>
    <p:sldLayoutId id="2147483734" r:id="rId3"/>
    <p:sldLayoutId id="2147483663" r:id="rId4"/>
    <p:sldLayoutId id="2147483650" r:id="rId5"/>
    <p:sldLayoutId id="2147483703" r:id="rId6"/>
    <p:sldLayoutId id="2147483662" r:id="rId7"/>
    <p:sldLayoutId id="2147483652" r:id="rId8"/>
    <p:sldLayoutId id="2147483714" r:id="rId9"/>
    <p:sldLayoutId id="2147483715" r:id="rId10"/>
    <p:sldLayoutId id="2147483716" r:id="rId11"/>
    <p:sldLayoutId id="2147483654" r:id="rId12"/>
    <p:sldLayoutId id="2147483666" r:id="rId13"/>
    <p:sldLayoutId id="2147483713" r:id="rId14"/>
    <p:sldLayoutId id="2147483655" r:id="rId15"/>
    <p:sldLayoutId id="2147483717" r:id="rId16"/>
    <p:sldLayoutId id="2147483651" r:id="rId17"/>
    <p:sldLayoutId id="2147483720" r:id="rId18"/>
    <p:sldLayoutId id="2147483719" r:id="rId19"/>
    <p:sldLayoutId id="2147483718" r:id="rId20"/>
    <p:sldLayoutId id="2147483723" r:id="rId21"/>
    <p:sldLayoutId id="2147483721" r:id="rId22"/>
    <p:sldLayoutId id="2147483722" r:id="rId23"/>
    <p:sldLayoutId id="2147483737" r:id="rId24"/>
    <p:sldLayoutId id="2147483738" r:id="rId25"/>
    <p:sldLayoutId id="2147483740" r:id="rId26"/>
    <p:sldLayoutId id="2147483739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32" r:id="rId33"/>
    <p:sldLayoutId id="2147483697" r:id="rId34"/>
    <p:sldLayoutId id="2147483746" r:id="rId3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38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1175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7344">
          <p15:clr>
            <a:srgbClr val="F26B43"/>
          </p15:clr>
        </p15:guide>
        <p15:guide id="5" orient="horz" pos="3917" userDrawn="1">
          <p15:clr>
            <a:srgbClr val="F26B43"/>
          </p15:clr>
        </p15:guide>
        <p15:guide id="6" orient="horz" pos="545" userDrawn="1">
          <p15:clr>
            <a:srgbClr val="F26B43"/>
          </p15:clr>
        </p15:guide>
        <p15:guide id="7" orient="horz" pos="263" userDrawn="1">
          <p15:clr>
            <a:srgbClr val="F26B43"/>
          </p15:clr>
        </p15:guide>
        <p15:guide id="8" orient="horz" pos="41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9F86-DC91-47FD-908C-98BD8998F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Quality and Infection 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CCDE56-8DEB-4CE4-9A3C-CF4EBD392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2021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A1EF9-D103-4078-8D1C-7B2092D0E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continually do to create a safety net?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Fundamentally change the way we think about errors and why they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Understand that human errors will 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 the fear of reporting, change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 to reduce the frequency of errors</a:t>
            </a:r>
          </a:p>
          <a:p>
            <a:pPr marL="571500" lvl="1" indent="-342900"/>
            <a:r>
              <a:rPr lang="en-US" dirty="0"/>
              <a:t>Collect as much data as possible</a:t>
            </a:r>
          </a:p>
          <a:p>
            <a:pPr marL="571500" lvl="1" indent="-342900"/>
            <a:r>
              <a:rPr lang="en-US" dirty="0"/>
              <a:t>Examine mistakes and learn</a:t>
            </a:r>
          </a:p>
          <a:p>
            <a:pPr marL="571500" lvl="1" indent="-342900"/>
            <a:r>
              <a:rPr lang="en-US" dirty="0"/>
              <a:t>Redesign systems to prevent future errors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5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reported?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situation that may adversely affect patient care</a:t>
            </a:r>
          </a:p>
          <a:p>
            <a:pPr marL="571500" lvl="1" indent="-342900"/>
            <a:r>
              <a:rPr lang="en-US" dirty="0"/>
              <a:t>Including Serious Reportable/Sentinel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Process/system concerns that may adversely affect patient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Patient/Family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Equipment/product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Environmental Safety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Employee Safety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Impaired Healthcare Provider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Inappropriate Employee or MD Behavior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Using the Icon in your Applications (Zen) Window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2038350"/>
            <a:ext cx="57054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541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Using the link on our intranet site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13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426" y="1647825"/>
            <a:ext cx="790197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7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D5540-7E6F-4986-A344-6C7FE724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79E0-1CF2-4FC1-83DF-F13F42A7C17B}" type="datetime1">
              <a:rPr lang="en-US" smtClean="0"/>
              <a:t>3/12/2021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9D534-5C96-40D6-9D4D-07C36CE6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28AF5-612A-495F-A208-E3BDD19364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145" y="786503"/>
            <a:ext cx="4297680" cy="24688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3133F6-8672-483F-B8B0-E5EC274E78B7}"/>
              </a:ext>
            </a:extLst>
          </p:cNvPr>
          <p:cNvSpPr/>
          <p:nvPr/>
        </p:nvSpPr>
        <p:spPr>
          <a:xfrm>
            <a:off x="183997" y="151222"/>
            <a:ext cx="5912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Using the VOICE Reporting Application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CBFFD1-9C8D-435E-A179-637EF7620F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85" y="3428999"/>
            <a:ext cx="384048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D3921C-0E13-4738-A032-ACAC49450B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87" y="3452489"/>
            <a:ext cx="3840480" cy="2788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64522E-3780-4B96-84FF-2D91AEA483F1}"/>
              </a:ext>
            </a:extLst>
          </p:cNvPr>
          <p:cNvSpPr/>
          <p:nvPr/>
        </p:nvSpPr>
        <p:spPr>
          <a:xfrm>
            <a:off x="919772" y="3428999"/>
            <a:ext cx="3840480" cy="28124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00CBE3-FDDE-46D7-A867-F514178AC48A}"/>
              </a:ext>
            </a:extLst>
          </p:cNvPr>
          <p:cNvCxnSpPr>
            <a:cxnSpLocks/>
          </p:cNvCxnSpPr>
          <p:nvPr/>
        </p:nvCxnSpPr>
        <p:spPr>
          <a:xfrm flipH="1">
            <a:off x="4837770" y="3262095"/>
            <a:ext cx="603770" cy="47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74DF46-748E-4F59-8414-F8F5712E54C3}"/>
              </a:ext>
            </a:extLst>
          </p:cNvPr>
          <p:cNvCxnSpPr/>
          <p:nvPr/>
        </p:nvCxnSpPr>
        <p:spPr>
          <a:xfrm>
            <a:off x="6906156" y="3255383"/>
            <a:ext cx="704676" cy="477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943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Icon that best identifies your report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619" y="1647825"/>
            <a:ext cx="77615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251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027328" cy="914400"/>
          </a:xfrm>
        </p:spPr>
        <p:txBody>
          <a:bodyPr/>
          <a:lstStyle/>
          <a:p>
            <a:pPr algn="ctr"/>
            <a:r>
              <a:rPr lang="en-US" sz="2400" dirty="0"/>
              <a:t>Include as much data as possible.  The green (</a:t>
            </a:r>
            <a:r>
              <a:rPr lang="en-US" sz="2400" dirty="0">
                <a:solidFill>
                  <a:srgbClr val="92D050"/>
                </a:solidFill>
              </a:rPr>
              <a:t>*</a:t>
            </a:r>
            <a:r>
              <a:rPr lang="en-US" sz="2400" dirty="0"/>
              <a:t>) are mandatory fields that must be completed before submitting.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3418" y="1459684"/>
            <a:ext cx="6125334" cy="42993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214F5A-71FB-43D6-B005-8729332DC3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28" y="3355595"/>
            <a:ext cx="2543175" cy="581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889BD-B45B-446E-B311-8CE0687BDC36}"/>
              </a:ext>
            </a:extLst>
          </p:cNvPr>
          <p:cNvSpPr txBox="1"/>
          <p:nvPr/>
        </p:nvSpPr>
        <p:spPr>
          <a:xfrm>
            <a:off x="573248" y="1720840"/>
            <a:ext cx="45384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timed application.  You have approximately 15 minutes to complete your submission.  If you are getting interrupted or have to step away from completing, please save and exit.</a:t>
            </a:r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you sign back into VOICE, it will ask you if you would like to be directed to the last file you were working 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464DCE-5886-44A5-A5A9-AED7886BD40C}"/>
              </a:ext>
            </a:extLst>
          </p:cNvPr>
          <p:cNvSpPr/>
          <p:nvPr/>
        </p:nvSpPr>
        <p:spPr>
          <a:xfrm>
            <a:off x="573248" y="1694576"/>
            <a:ext cx="4552425" cy="34394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79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Consulting Additional Physicians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Christel Bermel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79F5-34D0-4219-BABA-5EAF20D5A06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43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Consulting Additional Physicians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Ordering Physician shall place Consult order into the patient’s EMR.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Registered Nurse or Unit Secretary may place the Consult order if it is a telephone order.  You must give them the name of the Provider you have contacted.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Direct physician to physician verbal communication is required between providers for all consultation requests.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consultant should see the patient within 24 hours of notification and document his/her findings in a separate note. NOTE: The consultation of a midlevel practitioner does not meet the 24 hour requirement of the physician.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physician on call is responsible for the consult.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E64C-E126-465E-A085-9634ED9D4E74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Med Staff Policy:  81010.11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8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 Halo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Christel Bermel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79F5-34D0-4219-BABA-5EAF20D5A06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95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E28E-A7CB-44C8-BE21-9BA13B37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B7A9-7046-4526-BEA4-69FC14A61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1127455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Informed Consent</a:t>
            </a:r>
          </a:p>
          <a:p>
            <a:pPr lvl="1"/>
            <a:r>
              <a:rPr lang="en-US" dirty="0"/>
              <a:t>Using the VOICE Reporting Application</a:t>
            </a:r>
          </a:p>
          <a:p>
            <a:pPr lvl="1"/>
            <a:r>
              <a:rPr lang="en-US" dirty="0"/>
              <a:t>Consulting Additional Physicians</a:t>
            </a:r>
          </a:p>
          <a:p>
            <a:pPr lvl="1"/>
            <a:r>
              <a:rPr lang="en-US" dirty="0"/>
              <a:t>Doc Halo</a:t>
            </a:r>
          </a:p>
          <a:p>
            <a:pPr lvl="1"/>
            <a:r>
              <a:rPr lang="en-US" dirty="0"/>
              <a:t>Verbal/Phone Orders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Blood Usage</a:t>
            </a:r>
          </a:p>
          <a:p>
            <a:pPr lvl="1"/>
            <a:r>
              <a:rPr lang="en-US" dirty="0"/>
              <a:t>Focused Review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eCQM, eSTK-2, -6, eVTE-1, -2</a:t>
            </a:r>
          </a:p>
          <a:p>
            <a:pPr lvl="1"/>
            <a:r>
              <a:rPr lang="en-US" dirty="0"/>
              <a:t>Infection Prevention Program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33266-FBF0-4103-B26C-61626F1C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ECDF-06EE-448F-BDE4-2A1378492ADB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89FD9-94A5-4E48-8F2A-4A9C88E1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1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 Halo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69403"/>
            <a:ext cx="3667125" cy="312567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orders to be sent via Halo. Providers may use telephone order read back technique for urgent orders or enter the orders electronically. Policy EOC. 112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orders are to be sent using your mobile device without using the Halo Application.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Images photographs or images are secure.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Written consent from patients must be obtained prior to acquiring photographs or images, and needs to be documented in the record.  Policy 8743.5012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Good hand hygiene is needed before delivering patient care after using a device.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6976B-DA5A-4BC2-AC40-68FCBECB47FA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“Insert” &gt; “Header &amp; Footer“ to change footers or date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7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Verbal/Phone Orders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Christel Bermel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79F5-34D0-4219-BABA-5EAF20D5A06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43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Verbal or Phone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Verbal/phone orders are to be limited and restricted to:</a:t>
            </a:r>
          </a:p>
          <a:p>
            <a:pPr marL="571500" lvl="1" indent="-342900"/>
            <a:r>
              <a:rPr lang="en-US" dirty="0"/>
              <a:t>Emergent situations</a:t>
            </a:r>
          </a:p>
          <a:p>
            <a:pPr marL="571500" lvl="1" indent="-342900"/>
            <a:r>
              <a:rPr lang="en-US" dirty="0"/>
              <a:t>Clinical situations where it is impractical for the orders to be entered into the EMR (during a sterile procedure)</a:t>
            </a:r>
          </a:p>
          <a:p>
            <a:pPr marL="571500" lvl="1" indent="-342900"/>
            <a:r>
              <a:rPr lang="en-US" dirty="0"/>
              <a:t>Situations when providers do not have access to remote computer deices or the patient chart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B765-FECF-46B3-B0AB-60B793FE3666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Physician, LIP, Verbal, Phone and Secured Messaging Policy  8742.4035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22</a:t>
            </a:fld>
            <a:endParaRPr lang="en-US"/>
          </a:p>
        </p:txBody>
      </p:sp>
      <p:pic>
        <p:nvPicPr>
          <p:cNvPr id="8" name="Content Placeholder 7" descr="Original file ‎ (SVG file, nominally 722 × 722 pixels ...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098675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34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56" y="2204594"/>
            <a:ext cx="7772400" cy="2286000"/>
          </a:xfrm>
        </p:spPr>
        <p:txBody>
          <a:bodyPr/>
          <a:lstStyle/>
          <a:p>
            <a:r>
              <a:rPr lang="en-US" dirty="0"/>
              <a:t>Blood Usage</a:t>
            </a:r>
            <a:br>
              <a:rPr lang="en-US" dirty="0"/>
            </a:br>
            <a:br>
              <a:rPr lang="en-US" dirty="0"/>
            </a:br>
            <a:r>
              <a:rPr lang="en-US" sz="2400" b="0" dirty="0"/>
              <a:t>Christel Bermel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556" y="3849300"/>
            <a:ext cx="7772400" cy="2057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79F5-34D0-4219-BABA-5EAF20D5A06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90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Transfusion Principles: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Transfuse based upon the patient's clinical status/symptoms and hemoglobin (</a:t>
            </a:r>
            <a:r>
              <a:rPr lang="en-US" dirty="0" err="1"/>
              <a:t>Hgb</a:t>
            </a:r>
            <a:r>
              <a:rPr lang="en-US" dirty="0"/>
              <a:t>) concentration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Order and transfuse 1 unit at a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Reassess the patient's </a:t>
            </a:r>
            <a:r>
              <a:rPr lang="en-US" dirty="0" err="1"/>
              <a:t>Hgb</a:t>
            </a:r>
            <a:r>
              <a:rPr lang="en-US" dirty="0"/>
              <a:t> and hematocrit (</a:t>
            </a:r>
            <a:r>
              <a:rPr lang="en-US" dirty="0" err="1"/>
              <a:t>Hct</a:t>
            </a:r>
            <a:r>
              <a:rPr lang="en-US" dirty="0"/>
              <a:t>) status prior to ordering the second unit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unit may actually be the correct 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create patient expectation for a transfusion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11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RBC Transfusion Criteria: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Hgb</a:t>
            </a:r>
            <a:r>
              <a:rPr lang="en-US" dirty="0"/>
              <a:t> ≤ 7 gm/</a:t>
            </a:r>
            <a:r>
              <a:rPr lang="en-US" dirty="0" err="1"/>
              <a:t>dL</a:t>
            </a:r>
            <a:r>
              <a:rPr lang="en-US" dirty="0"/>
              <a:t> or </a:t>
            </a:r>
            <a:r>
              <a:rPr lang="en-US" dirty="0" err="1"/>
              <a:t>Hct</a:t>
            </a:r>
            <a:r>
              <a:rPr lang="en-US" dirty="0"/>
              <a:t> ≤ 21% in a clinically stable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Hgb</a:t>
            </a:r>
            <a:r>
              <a:rPr lang="en-US" dirty="0"/>
              <a:t> ≤ 8 gm/</a:t>
            </a:r>
            <a:r>
              <a:rPr lang="en-US" dirty="0" err="1"/>
              <a:t>dL</a:t>
            </a:r>
            <a:r>
              <a:rPr lang="en-US" dirty="0"/>
              <a:t> or </a:t>
            </a:r>
            <a:r>
              <a:rPr lang="en-US" dirty="0" err="1"/>
              <a:t>Hct</a:t>
            </a:r>
            <a:r>
              <a:rPr lang="en-US" dirty="0"/>
              <a:t> ≤ 24% in patients with:</a:t>
            </a:r>
          </a:p>
          <a:p>
            <a:pPr marL="571500" lvl="1" indent="-342900"/>
            <a:r>
              <a:rPr lang="en-US" dirty="0"/>
              <a:t>Coronary artery disease</a:t>
            </a:r>
          </a:p>
          <a:p>
            <a:pPr marL="571500" lvl="1" indent="-342900"/>
            <a:r>
              <a:rPr lang="en-US" dirty="0"/>
              <a:t>Myocardial infarction, unstable angina, acute coronary syndrome (ACS), cardiogenic shock</a:t>
            </a:r>
          </a:p>
          <a:p>
            <a:pPr marL="571500" lvl="1" indent="-342900"/>
            <a:r>
              <a:rPr lang="en-US" dirty="0"/>
              <a:t>Congestive heart failure</a:t>
            </a:r>
          </a:p>
          <a:p>
            <a:pPr marL="571500" lvl="1" indent="-342900"/>
            <a:r>
              <a:rPr lang="en-US" dirty="0" err="1"/>
              <a:t>Myelosuppression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with active bleeding (&gt;1,500-2,000 mL) not responding to initial volume resuscitation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with active need for increased oxygen carrying capacity documented by:</a:t>
            </a:r>
          </a:p>
          <a:p>
            <a:pPr marL="571500" lvl="1" indent="-342900"/>
            <a:r>
              <a:rPr lang="en-US" dirty="0"/>
              <a:t>Tachycardia (&gt;100/min) and/or hypotension (&lt;90 systolic) not corrected by volume replacement</a:t>
            </a:r>
          </a:p>
          <a:p>
            <a:pPr marL="571500" lvl="1" indent="-342900"/>
            <a:r>
              <a:rPr lang="en-US" dirty="0"/>
              <a:t>Chest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Transfusions per protocol: Exchange transfusion or dialysis procedure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with intra-operative blood loss assessed by the Anesthesiologist and/or Surgeon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with sepsis in the initial treatment phase when the ScvO2 or SvO2 &lt; 70% and </a:t>
            </a:r>
            <a:r>
              <a:rPr lang="en-US" dirty="0" err="1"/>
              <a:t>Hgb</a:t>
            </a:r>
            <a:r>
              <a:rPr lang="en-US" dirty="0"/>
              <a:t> ≤10 gm/</a:t>
            </a:r>
            <a:r>
              <a:rPr lang="en-US" dirty="0" err="1"/>
              <a:t>dL</a:t>
            </a:r>
            <a:r>
              <a:rPr lang="en-US" dirty="0"/>
              <a:t> or </a:t>
            </a:r>
            <a:r>
              <a:rPr lang="en-US" dirty="0" err="1"/>
              <a:t>Hct</a:t>
            </a:r>
            <a:r>
              <a:rPr lang="en-US" dirty="0"/>
              <a:t> ≤30%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Scheduled Ambulatory/Outpatient transfusion per Physician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Sickle cell crisis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8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Medical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557987"/>
            <a:ext cx="7772400" cy="2057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79F5-34D0-4219-BABA-5EAF20D5A06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1DA33-7148-456F-AE48-C4895F8AC265}"/>
              </a:ext>
            </a:extLst>
          </p:cNvPr>
          <p:cNvSpPr txBox="1"/>
          <p:nvPr/>
        </p:nvSpPr>
        <p:spPr>
          <a:xfrm>
            <a:off x="606903" y="3429000"/>
            <a:ext cx="6603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Bonnie Ryan/Christel Bermel</a:t>
            </a:r>
          </a:p>
        </p:txBody>
      </p:sp>
    </p:spTree>
    <p:extLst>
      <p:ext uri="{BB962C8B-B14F-4D97-AF65-F5344CB8AC3E}">
        <p14:creationId xmlns:p14="http://schemas.microsoft.com/office/powerpoint/2010/main" val="3325267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Medical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new provider are placed on focused medical review until 3 cases are reviewed and approved by the department chair.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addition if any special privileges that are requested 1 case of each special privileges need to be approved also.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form will be provide to you once you have the cases completed please return to quality.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767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4672"/>
            <a:ext cx="9810925" cy="2286000"/>
          </a:xfrm>
        </p:spPr>
        <p:txBody>
          <a:bodyPr/>
          <a:lstStyle/>
          <a:p>
            <a:r>
              <a:rPr lang="en-US" dirty="0"/>
              <a:t>eCQM </a:t>
            </a:r>
            <a:br>
              <a:rPr lang="en-US" dirty="0"/>
            </a:br>
            <a:r>
              <a:rPr lang="en-US" dirty="0"/>
              <a:t>(Electronic Clinical Quality Measure)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Sandra Binder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079F5-34D0-4219-BABA-5EAF20D5A06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3B7AE-F47B-4B75-B549-FED64072A6F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245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eCQM’s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eCQM (or eMeasure) stands for an Electronic Clinical Quality Measure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Based on discrete fields or encoded documentation : orders, contra-orders, VTE Advisor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Dependent on EHR time stamps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eCQM selections:</a:t>
            </a:r>
          </a:p>
          <a:p>
            <a:pPr marL="571500" lvl="1" indent="-342900"/>
            <a:r>
              <a:rPr lang="en-US" dirty="0"/>
              <a:t>eSTK-2 &amp; -6 for TJC/CMS</a:t>
            </a:r>
          </a:p>
          <a:p>
            <a:pPr marL="571500" lvl="1" indent="-342900"/>
            <a:r>
              <a:rPr lang="en-US" dirty="0"/>
              <a:t>eVTE-1 for TJC/CMS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EA2AF-1C83-438D-B37B-6D9EBC010D0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3B7AE-F47B-4B75-B549-FED64072A6F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2" descr="Image result for code ima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94" y="2641687"/>
            <a:ext cx="2261062" cy="2581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7499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Christel Bermel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79F5-34D0-4219-BABA-5EAF20D5A06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78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</a:t>
            </a:r>
            <a:br>
              <a:rPr lang="en-US" dirty="0"/>
            </a:br>
            <a:r>
              <a:rPr lang="en-US" dirty="0"/>
              <a:t>eCQM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Sandra Binder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079F5-34D0-4219-BABA-5EAF20D5A06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3B7AE-F47B-4B75-B549-FED64072A6F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74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914400"/>
          </a:xfrm>
        </p:spPr>
        <p:txBody>
          <a:bodyPr/>
          <a:lstStyle/>
          <a:p>
            <a:r>
              <a:rPr lang="en-US" dirty="0"/>
              <a:t>eSTK-2 Antithrombitic at DC for Ischemic / Hemorrhagic</a:t>
            </a:r>
            <a:br>
              <a:rPr lang="en-US" dirty="0"/>
            </a:br>
            <a:r>
              <a:rPr lang="en-US" dirty="0"/>
              <a:t>eSTK-6 Statin at DC for Ischemic / Hemorrhagic Stroke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B625-4A91-4D14-B75B-AAE9663B37B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3B7AE-F47B-4B75-B549-FED64072A6F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63FA75-3F86-4B97-A651-30226BA726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30803" y="2166881"/>
            <a:ext cx="7290033" cy="387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32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Venous Thromboembolism eCQM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Sandra Binder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079F5-34D0-4219-BABA-5EAF20D5A06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3B7AE-F47B-4B75-B549-FED64072A6F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977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24" y="447797"/>
            <a:ext cx="11274552" cy="914400"/>
          </a:xfrm>
        </p:spPr>
        <p:txBody>
          <a:bodyPr/>
          <a:lstStyle/>
          <a:p>
            <a:pPr algn="ctr"/>
            <a:r>
              <a:rPr lang="en-US" dirty="0"/>
              <a:t>Venous Thromboembolism eCQM (eVTE-1)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algn="ctr"/>
            <a:r>
              <a:rPr lang="en-US" sz="5100" dirty="0"/>
              <a:t>	Rationale</a:t>
            </a:r>
          </a:p>
          <a:p>
            <a:pPr algn="ctr"/>
            <a:endParaRPr lang="en-US" sz="2500" dirty="0"/>
          </a:p>
          <a:p>
            <a:r>
              <a:rPr lang="en-US" sz="3500" dirty="0"/>
              <a:t>Preventable VTE is defined as: </a:t>
            </a:r>
          </a:p>
          <a:p>
            <a:r>
              <a:rPr lang="en-US" sz="3500" dirty="0">
                <a:latin typeface="Bell MT" panose="02020503060305020303" pitchFamily="18" charset="0"/>
              </a:rPr>
              <a:t>“objectively diagnosed DVT or PE that occurred in a setting in which thromboprophylaxis was indicated but was either 	administered inadequately or not administered at all”</a:t>
            </a:r>
          </a:p>
          <a:p>
            <a:endParaRPr lang="en-US" sz="3500" dirty="0">
              <a:latin typeface="Bell MT" panose="02020503060305020303" pitchFamily="18" charset="0"/>
            </a:endParaRPr>
          </a:p>
          <a:p>
            <a:r>
              <a:rPr lang="en-US" sz="3500" dirty="0"/>
              <a:t>Preventable VTE was the </a:t>
            </a:r>
          </a:p>
          <a:p>
            <a:pPr marL="571500" lvl="1" indent="-342900"/>
            <a:r>
              <a:rPr lang="en-US" sz="3500" dirty="0"/>
              <a:t>2</a:t>
            </a:r>
            <a:r>
              <a:rPr lang="en-US" sz="3500" baseline="30000" dirty="0"/>
              <a:t>nd</a:t>
            </a:r>
            <a:r>
              <a:rPr lang="en-US" sz="3500" dirty="0"/>
              <a:t> most common medical complication of postop patients</a:t>
            </a:r>
          </a:p>
          <a:p>
            <a:pPr marL="571500" lvl="1" indent="-342900"/>
            <a:r>
              <a:rPr lang="en-US" sz="3500" dirty="0"/>
              <a:t>2</a:t>
            </a:r>
            <a:r>
              <a:rPr lang="en-US" sz="3500" baseline="30000" dirty="0"/>
              <a:t>nd</a:t>
            </a:r>
            <a:r>
              <a:rPr lang="en-US" sz="3500" dirty="0"/>
              <a:t>	most common cause of excess length of stay</a:t>
            </a:r>
          </a:p>
          <a:p>
            <a:pPr marL="571500" lvl="1" indent="-342900"/>
            <a:r>
              <a:rPr lang="en-US" sz="3500" dirty="0"/>
              <a:t>PE is still the most common preventable cause of death among hospitalized patients</a:t>
            </a:r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300" dirty="0"/>
              <a:t>Retrieved from https://manual.jointcommission.org/releases/TJC2020B1/MIF0163.html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7064" y="1645920"/>
            <a:ext cx="5504688" cy="457199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5000" dirty="0"/>
              <a:t>	Excluded Populations</a:t>
            </a:r>
          </a:p>
          <a:p>
            <a:pPr algn="ctr"/>
            <a:endParaRPr lang="en-US" sz="2600" dirty="0"/>
          </a:p>
          <a:p>
            <a:pPr marL="571500" lvl="1" indent="-342900"/>
            <a:r>
              <a:rPr lang="en-US" sz="3500" dirty="0"/>
              <a:t>Patients &lt; 18y</a:t>
            </a:r>
          </a:p>
          <a:p>
            <a:pPr lvl="1" indent="0">
              <a:buNone/>
            </a:pPr>
            <a:endParaRPr lang="en-US" sz="3500" dirty="0"/>
          </a:p>
          <a:p>
            <a:pPr marL="571500" lvl="1" indent="-342900"/>
            <a:r>
              <a:rPr lang="en-US" sz="3500" dirty="0"/>
              <a:t>Length of stay greater than 120 days</a:t>
            </a:r>
          </a:p>
          <a:p>
            <a:pPr lvl="1" indent="0">
              <a:buNone/>
            </a:pPr>
            <a:endParaRPr lang="en-US" sz="3500" dirty="0"/>
          </a:p>
          <a:p>
            <a:pPr marL="571500" lvl="1" indent="-342900"/>
            <a:r>
              <a:rPr lang="en-US" sz="3500" dirty="0"/>
              <a:t>Comfort Measures Only ordered / documented </a:t>
            </a:r>
          </a:p>
          <a:p>
            <a:pPr lvl="1" indent="0">
              <a:buNone/>
            </a:pPr>
            <a:endParaRPr lang="en-US" sz="3500" dirty="0"/>
          </a:p>
          <a:p>
            <a:pPr marL="571500" lvl="1" indent="-342900"/>
            <a:r>
              <a:rPr lang="en-US" sz="3500" dirty="0"/>
              <a:t>Principal Diagnosis Code of VTE as defined in Appendix A, Table 7.03 or 7.04</a:t>
            </a:r>
          </a:p>
          <a:p>
            <a:pPr lvl="1" indent="0">
              <a:buNone/>
            </a:pPr>
            <a:endParaRPr lang="en-US" sz="3500" dirty="0"/>
          </a:p>
          <a:p>
            <a:pPr marL="571500" lvl="1" indent="-342900"/>
            <a:r>
              <a:rPr lang="en-US" sz="3500" dirty="0"/>
              <a:t>VTE Present at Admission</a:t>
            </a:r>
          </a:p>
          <a:p>
            <a:pPr lvl="1" indent="0">
              <a:buNone/>
            </a:pPr>
            <a:endParaRPr lang="en-US" sz="3500" dirty="0"/>
          </a:p>
          <a:p>
            <a:pPr marL="571500" lvl="1" indent="-342900"/>
            <a:r>
              <a:rPr lang="en-US" sz="3500" dirty="0"/>
              <a:t>Contraindications ordered for </a:t>
            </a:r>
            <a:r>
              <a:rPr lang="en-US" sz="3500" i="1" dirty="0"/>
              <a:t>both</a:t>
            </a:r>
            <a:r>
              <a:rPr lang="en-US" sz="3500" dirty="0"/>
              <a:t> mechanical and pharmacoprophylaxis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EA2AF-1C83-438D-B37B-6D9EBC010D00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3B7AE-F47B-4B75-B549-FED64072A6F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D34E7-0911-4C4E-A20A-B3ED1ED10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234" y="4869761"/>
            <a:ext cx="1858333" cy="11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69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Venous Thromboembolism (</a:t>
            </a:r>
            <a:r>
              <a:rPr lang="en-US" dirty="0" err="1"/>
              <a:t>eCQM</a:t>
            </a:r>
            <a:r>
              <a:rPr lang="en-US" dirty="0"/>
              <a:t> VTE-1)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349"/>
            <a:ext cx="11274552" cy="49615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200" dirty="0"/>
              <a:t>Physician Responsibility</a:t>
            </a:r>
          </a:p>
          <a:p>
            <a:endParaRPr lang="en-US" sz="1700" u="sng" dirty="0"/>
          </a:p>
          <a:p>
            <a:r>
              <a:rPr lang="en-US" sz="1700" dirty="0"/>
              <a:t>VTE Prophylaxis is addressed </a:t>
            </a:r>
            <a:r>
              <a:rPr lang="en-US" sz="1700" u="sng" dirty="0"/>
              <a:t>on admit, verified daily</a:t>
            </a:r>
            <a:r>
              <a:rPr lang="en-US" sz="1700" dirty="0"/>
              <a:t> and met by the ONE of the following:</a:t>
            </a:r>
          </a:p>
          <a:p>
            <a:pPr marL="571500" lvl="1" indent="-342900"/>
            <a:r>
              <a:rPr lang="en-US" sz="1500" dirty="0"/>
              <a:t>Mechanical prophylaxis ordered (SCD(s), TED hose, Foot pump)</a:t>
            </a:r>
          </a:p>
          <a:p>
            <a:pPr marL="571500" lvl="1" indent="-342900"/>
            <a:r>
              <a:rPr lang="en-US" sz="1500" dirty="0"/>
              <a:t>Pharmacoprophylaxis ordered (lovenox, heparin) </a:t>
            </a:r>
          </a:p>
          <a:p>
            <a:pPr marL="571500" lvl="1" indent="-342900"/>
            <a:r>
              <a:rPr lang="en-US" sz="1500" dirty="0"/>
              <a:t>Low Risk assessment per Cerner VTE Advisor</a:t>
            </a:r>
          </a:p>
          <a:p>
            <a:pPr marL="571500" lvl="1" indent="-342900"/>
            <a:r>
              <a:rPr lang="en-US" sz="1500" dirty="0"/>
              <a:t>Contra-indications: both pharmacological / mechanical </a:t>
            </a:r>
          </a:p>
          <a:p>
            <a:pPr marL="800100" lvl="2" indent="-342900"/>
            <a:r>
              <a:rPr lang="en-US" sz="1300" dirty="0"/>
              <a:t>Clinician needs to address </a:t>
            </a:r>
            <a:r>
              <a:rPr lang="en-US" sz="1300" u="sng" dirty="0"/>
              <a:t>with orders</a:t>
            </a:r>
            <a:r>
              <a:rPr lang="en-US" sz="1300" dirty="0"/>
              <a:t>:  medical reason for BOTH pharmacological and mechanical VTE prophylaxis </a:t>
            </a:r>
            <a:r>
              <a:rPr lang="en-US" sz="1300" b="1" dirty="0"/>
              <a:t>not done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00" dirty="0"/>
          </a:p>
          <a:p>
            <a:r>
              <a:rPr lang="en-US" sz="1700" dirty="0"/>
              <a:t>If a PE or VTE is suspected, obtain required diagnostic exam to confirm</a:t>
            </a:r>
          </a:p>
          <a:p>
            <a:pPr marL="800100" lvl="2" indent="-342900"/>
            <a:r>
              <a:rPr lang="en-US" sz="1700" i="1" dirty="0"/>
              <a:t>Be sure to clearly document the suspicion in your note</a:t>
            </a:r>
          </a:p>
          <a:p>
            <a:pPr lvl="2" indent="0">
              <a:buNone/>
            </a:pPr>
            <a:endParaRPr lang="en-US" sz="1700" i="1" dirty="0"/>
          </a:p>
          <a:p>
            <a:pPr lvl="1" indent="0">
              <a:buNone/>
            </a:pPr>
            <a:endParaRPr lang="en-US" sz="1500" dirty="0"/>
          </a:p>
          <a:p>
            <a:pPr lvl="1" indent="0">
              <a:buNone/>
            </a:pPr>
            <a:endParaRPr lang="en-US" sz="1500" dirty="0"/>
          </a:p>
          <a:p>
            <a:pPr algn="ctr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The Cerner VTE Advisor will cover the elements to assist in VTE measure compliance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VTE Prophylaxis must be addressed in orders if you do you not utilize Cerner VTE Advisor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B625-4A91-4D14-B75B-AAE9663B37B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3B7AE-F47B-4B75-B549-FED64072A6F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1BBEB3-A935-4642-B781-55C16FDD9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5438">
            <a:off x="805132" y="4506445"/>
            <a:ext cx="627942" cy="658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02CCF0-83EF-4F49-A1C9-78BCDC11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175" y="3739111"/>
            <a:ext cx="2465577" cy="14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20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Prevention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Jodi Arnold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79F5-34D0-4219-BABA-5EAF20D5A06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22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Have an Infection Control Program?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purpose of an </a:t>
            </a:r>
          </a:p>
          <a:p>
            <a:r>
              <a:rPr lang="en-US" dirty="0"/>
              <a:t>infection control program</a:t>
            </a:r>
          </a:p>
          <a:p>
            <a:r>
              <a:rPr lang="en-US" dirty="0"/>
              <a:t> is to prevent the spread </a:t>
            </a:r>
          </a:p>
          <a:p>
            <a:r>
              <a:rPr lang="en-US" dirty="0"/>
              <a:t>of infection from patient </a:t>
            </a:r>
          </a:p>
          <a:p>
            <a:r>
              <a:rPr lang="en-US" dirty="0"/>
              <a:t>to patient, patient to staff, </a:t>
            </a:r>
          </a:p>
          <a:p>
            <a:r>
              <a:rPr lang="en-US" dirty="0"/>
              <a:t>&amp; staff to patient.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36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06" y="2060575"/>
            <a:ext cx="37623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0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Control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Mandated by Several Organizations That Influence &amp; Evaluate Hospitals: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OSHA: Occupational Safety and Health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TJC: The Joint Commission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CDC: Center for Disease Control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36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Surgical Site Infections (SSI)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Central Line-associated Bloodstream Infections (CLABSI)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Catheter-associated Urinary Tract Infections (CAUTI)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Possible Ventilator-associated Pneumonia (PVAP)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Clostridium-difficile Infections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MRSA Bacteremia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Influenza Vaccination measures for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Influenza Vaccination measures for Employee, LIP, and student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63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Your Role?…Prevention!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Watch EMR alerts and only use lines and catheters when necessary.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Remove as soon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Avoid femoral IV sites if 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Ventilator Care Bundle Critical Care order set to promote VAP prevention adherence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7763" y="1892429"/>
            <a:ext cx="5503862" cy="407961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9068"/>
            <a:ext cx="10997075" cy="502515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Place the order ‘Consent Confirmed as Present/Witness’ with the exact name of the procedure(s) that you are consenting.  </a:t>
            </a:r>
            <a:r>
              <a:rPr lang="en-US" b="1" dirty="0"/>
              <a:t>DO NOT USE </a:t>
            </a:r>
            <a:r>
              <a:rPr lang="en-US" dirty="0"/>
              <a:t>abbreviations.  If you are consenting for an ORIF of the left hip; you must write out Open Reduction-Internal Fixation of Left Hip’ in the order. Don’t forget to identify the laterality.  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The name of the performing provider must match the signing provider at the bottom.  (Provider names must be written out…Dr. First Name Last Name). </a:t>
            </a:r>
          </a:p>
          <a:p>
            <a:pPr marL="457200" indent="-457200">
              <a:buAutoNum type="arabicPeriod"/>
            </a:pPr>
            <a:r>
              <a:rPr lang="en-US" dirty="0"/>
              <a:t>Perform informed consent with the patient and/or proxy including key elements</a:t>
            </a:r>
          </a:p>
          <a:p>
            <a:pPr marL="914400" lvl="2" indent="-457200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Explanation of procedure</a:t>
            </a:r>
          </a:p>
          <a:p>
            <a:pPr marL="914400" lvl="2" indent="-457200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Benefits, risks, and side effects</a:t>
            </a:r>
          </a:p>
          <a:p>
            <a:pPr marL="914400" lvl="2" indent="-457200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Likelihood of meeting patient’s goals of care</a:t>
            </a:r>
          </a:p>
          <a:p>
            <a:pPr marL="914400" lvl="2" indent="-457200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Any potential problems from procedure or during recuperation</a:t>
            </a:r>
          </a:p>
          <a:p>
            <a:pPr marL="914400" lvl="2" indent="-457200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Reasonable alternatives</a:t>
            </a:r>
          </a:p>
          <a:p>
            <a:pPr marL="914400" lvl="2" indent="-457200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Risks to not receiving care</a:t>
            </a:r>
          </a:p>
          <a:p>
            <a:pPr marL="914400" lvl="2" indent="-457200">
              <a:lnSpc>
                <a:spcPct val="100000"/>
              </a:lnSpc>
              <a:spcBef>
                <a:spcPts val="200"/>
              </a:spcBef>
            </a:pPr>
            <a:r>
              <a:rPr lang="en-US" dirty="0"/>
              <a:t>Role of participants in post-graduate education program or non-physician providers</a:t>
            </a:r>
          </a:p>
          <a:p>
            <a:pPr marL="457200" indent="-457200">
              <a:buAutoNum type="arabicPeriod" startAt="3"/>
            </a:pPr>
            <a:r>
              <a:rPr lang="en-US" dirty="0"/>
              <a:t>The patient or proxy will write their interpretation of the procedure in the Description of Procedure. </a:t>
            </a:r>
          </a:p>
          <a:p>
            <a:pPr marL="457200" indent="-457200">
              <a:buAutoNum type="arabicPeriod" startAt="3"/>
            </a:pPr>
            <a:r>
              <a:rPr lang="en-US" dirty="0"/>
              <a:t>If the provider is the witness to the patient or proxy’s signature, he/she must complete both the signature witness section and the provider signature portion.</a:t>
            </a:r>
          </a:p>
          <a:p>
            <a:pPr marL="457200" indent="-457200">
              <a:buAutoNum type="arabicPeriod" startAt="3"/>
            </a:pPr>
            <a:r>
              <a:rPr lang="en-US" dirty="0"/>
              <a:t>If the RN witnesses the patient or proxy signature, it is only for the identification of the person signing the consent, it is not that informed consent has been given.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35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MercyOne</a:t>
            </a:r>
            <a:r>
              <a:rPr lang="en-US" dirty="0"/>
              <a:t> COVID-19 UPDATES</a:t>
            </a:r>
            <a:br>
              <a:rPr lang="en-US" dirty="0"/>
            </a:br>
            <a:r>
              <a:rPr lang="en-US" dirty="0"/>
              <a:t>Colleague Hub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40</a:t>
            </a:fld>
            <a:endParaRPr lang="en-US"/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1FD8D11B-921B-4791-8F6F-EF381BFF2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" t="16034" r="1519" b="25219"/>
          <a:stretch/>
        </p:blipFill>
        <p:spPr>
          <a:xfrm>
            <a:off x="216009" y="1645920"/>
            <a:ext cx="8313393" cy="395974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14E1EF-6FDE-4B6C-B44F-632BE55CB242}"/>
              </a:ext>
            </a:extLst>
          </p:cNvPr>
          <p:cNvCxnSpPr>
            <a:cxnSpLocks/>
          </p:cNvCxnSpPr>
          <p:nvPr/>
        </p:nvCxnSpPr>
        <p:spPr>
          <a:xfrm flipH="1">
            <a:off x="8244590" y="2316730"/>
            <a:ext cx="929391" cy="11122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8E3CF5D-4AEC-4A7A-B7F7-879DC2320189}"/>
              </a:ext>
            </a:extLst>
          </p:cNvPr>
          <p:cNvSpPr txBox="1"/>
          <p:nvPr/>
        </p:nvSpPr>
        <p:spPr>
          <a:xfrm>
            <a:off x="9173981" y="1430593"/>
            <a:ext cx="1901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Information is updating frequently.  Review the Hub often. </a:t>
            </a:r>
          </a:p>
        </p:txBody>
      </p:sp>
    </p:spTree>
    <p:extLst>
      <p:ext uri="{BB962C8B-B14F-4D97-AF65-F5344CB8AC3E}">
        <p14:creationId xmlns:p14="http://schemas.microsoft.com/office/powerpoint/2010/main" val="4281547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Uniform Infection Prevention practices in cohorts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Airborne + Eye Protection/Gown/Gloves for AGP (aerosolizing generating procedures)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Droplet + Eye Protection/Gown/Gloves for non AGP (aerosolizing generating procedures)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41</a:t>
            </a:fld>
            <a:endParaRPr lang="en-US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425EC1CC-AC61-4798-B309-5858462446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7" t="21792" r="22703" b="23038"/>
          <a:stretch/>
        </p:blipFill>
        <p:spPr>
          <a:xfrm>
            <a:off x="5961888" y="640080"/>
            <a:ext cx="5666873" cy="5243680"/>
          </a:xfrm>
        </p:spPr>
      </p:pic>
    </p:spTree>
    <p:extLst>
      <p:ext uri="{BB962C8B-B14F-4D97-AF65-F5344CB8AC3E}">
        <p14:creationId xmlns:p14="http://schemas.microsoft.com/office/powerpoint/2010/main" val="1930062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Precautions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Enhanced Contact Precautions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Ex: Clostridium difficile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Isolate for positive PCR even if toxin in negative.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perform repeat testing during the same admission or test for cure.</a:t>
            </a:r>
          </a:p>
          <a:p>
            <a:r>
              <a:rPr lang="en-US" dirty="0"/>
              <a:t>*** Please refer to Treatment of Clostridium difficile hand out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42</a:t>
            </a:fld>
            <a:endParaRPr lang="en-US"/>
          </a:p>
        </p:txBody>
      </p:sp>
      <p:pic>
        <p:nvPicPr>
          <p:cNvPr id="9" name="Picture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2" t="27607" r="24566" b="19858"/>
          <a:stretch/>
        </p:blipFill>
        <p:spPr>
          <a:xfrm>
            <a:off x="629989" y="1646238"/>
            <a:ext cx="5159871" cy="4572000"/>
          </a:xfrm>
        </p:spPr>
      </p:pic>
    </p:spTree>
    <p:extLst>
      <p:ext uri="{BB962C8B-B14F-4D97-AF65-F5344CB8AC3E}">
        <p14:creationId xmlns:p14="http://schemas.microsoft.com/office/powerpoint/2010/main" val="839374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Early Identification and Alerting:</a:t>
            </a:r>
          </a:p>
          <a:p>
            <a:pPr marL="571500" lvl="1" indent="-342900"/>
            <a:r>
              <a:rPr lang="en-US" dirty="0"/>
              <a:t>Electronic Health Record (EHR) sepsis screening begins in triage and continues throughout the patient’s stay.  Identification is supported by electronic alerts and routine sepsis screening.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Why?</a:t>
            </a:r>
          </a:p>
          <a:p>
            <a:pPr marL="571500" lvl="1" indent="-342900"/>
            <a:r>
              <a:rPr lang="en-US" dirty="0"/>
              <a:t>Early recognition of sepsis is imperative.  Implementation of the 3 </a:t>
            </a:r>
            <a:r>
              <a:rPr lang="en-US" dirty="0" err="1"/>
              <a:t>hr</a:t>
            </a:r>
            <a:r>
              <a:rPr lang="en-US" dirty="0"/>
              <a:t> bundle can reduce progression of sepsis.</a:t>
            </a:r>
          </a:p>
          <a:p>
            <a:pPr marL="571500" lvl="1" indent="-342900"/>
            <a:r>
              <a:rPr lang="en-US" dirty="0"/>
              <a:t>Septic shock is one of the most common causes of death in ICUs.</a:t>
            </a:r>
          </a:p>
          <a:p>
            <a:pPr marL="571500" lvl="1" indent="-342900"/>
            <a:r>
              <a:rPr lang="en-US" dirty="0"/>
              <a:t>Early identification and interventions of a septic patient can prevent the progression to severe  sepsis and septic shock.</a:t>
            </a:r>
          </a:p>
          <a:p>
            <a:r>
              <a:rPr lang="en-US" dirty="0"/>
              <a:t>*** Please refer to SEPSIS hand outs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67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081" y="1647825"/>
            <a:ext cx="6682662" cy="45720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30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 3-Hour Bundle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completed within 3 hours.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Obtain blood cultures prior to administration of antibiotics (ideally within first hour of care)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Administer broad spectrum antibiotics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Order lactate-use sepsis order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Administer 30ml/kg crystalloid for hypotension or lactate &gt; or = to 4mmol/L (no need for IV pump for fluid resuscitation within 1 hour, and consider Ideal Body Weight (IBW) for fluid volume calculation for BMI &gt; 30)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40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Sepsis 6-Hour Bundle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completed within 6 hours.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Apply vasopressors (for hypotension that does not respond to initial fluid resuscitation) to maintain a MAP of &gt;or=65mmHg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the event of persistent hypotension after initial fluid administration or if initial lactate was &gt; or = 4mmol/L, reassess volume status and tissue perfusion and document 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Re-measure lactate if initial lactate elevated &gt; or = 2 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Physician/provider documentation should include an Attestation Statement indicating a repeat focused physical exam was performed after fluids to indicate a focused volume status and tissue perfusion reassessment or items in repeat focused exam are met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B625-4A91-4D14-B75B-AAE9663B37BE}" type="datetime1">
              <a:rPr lang="en-US" smtClean="0"/>
              <a:t>3/12/2021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80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3F23-C768-4142-9883-3318F953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D1216-E8D9-407E-A1E4-65474E05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0E3E-185F-4FB0-96C1-80851DCE3508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11078-1F01-4884-AE29-5B4616B4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3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2ACB4-6710-4F26-9FFD-ED7AB83E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79E0-1CF2-4FC1-83DF-F13F42A7C17B}" type="datetime1">
              <a:rPr lang="en-US" smtClean="0"/>
              <a:t>3/12/2021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77822-44C0-48F5-929D-EE0E7DD8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Quality-Risk-Invention Prevention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B7DE9-E2FE-488D-A8C0-9CD23C0F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12363A8A-F428-4356-AA61-E21DC55AF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5" y="128220"/>
            <a:ext cx="4795040" cy="6217920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42744172-12B8-4A47-81DA-A448ED0A0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66" y="128220"/>
            <a:ext cx="4705455" cy="6217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FBBEF6-042A-46C2-8116-BF0B7861086B}"/>
              </a:ext>
            </a:extLst>
          </p:cNvPr>
          <p:cNvSpPr txBox="1"/>
          <p:nvPr/>
        </p:nvSpPr>
        <p:spPr>
          <a:xfrm>
            <a:off x="4397149" y="128220"/>
            <a:ext cx="3059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Consent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09BFB-0913-41F7-89A2-336B3B1442C2}"/>
              </a:ext>
            </a:extLst>
          </p:cNvPr>
          <p:cNvSpPr txBox="1"/>
          <p:nvPr/>
        </p:nvSpPr>
        <p:spPr>
          <a:xfrm>
            <a:off x="5323210" y="1448170"/>
            <a:ext cx="154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4FDE9-912A-4829-B5B2-D36C5300461C}"/>
              </a:ext>
            </a:extLst>
          </p:cNvPr>
          <p:cNvSpPr txBox="1"/>
          <p:nvPr/>
        </p:nvSpPr>
        <p:spPr>
          <a:xfrm>
            <a:off x="5701304" y="2373511"/>
            <a:ext cx="78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Proxy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1E5D0D8E-E804-4144-B51C-CD2DEEBF6BE3}"/>
              </a:ext>
            </a:extLst>
          </p:cNvPr>
          <p:cNvSpPr/>
          <p:nvPr/>
        </p:nvSpPr>
        <p:spPr>
          <a:xfrm>
            <a:off x="5150163" y="1391526"/>
            <a:ext cx="1068149" cy="482621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9FC883A-A6D3-48C4-859E-5AA6FBBA89FC}"/>
              </a:ext>
            </a:extLst>
          </p:cNvPr>
          <p:cNvSpPr/>
          <p:nvPr/>
        </p:nvSpPr>
        <p:spPr>
          <a:xfrm>
            <a:off x="5602900" y="2300031"/>
            <a:ext cx="991275" cy="51629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DNAR consents must have Signature of Provider as well as date and time signed.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You will fill out the top OR bottom section of this consent according your patient’s wishes.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Placeholder 4" descr="DNAR and Treatment Limitations Consent - 62-028 [Read-Only] [Compatibility Mode] - Word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729" y="91440"/>
            <a:ext cx="4844823" cy="6309360"/>
          </a:xfrm>
        </p:spPr>
      </p:pic>
    </p:spTree>
    <p:extLst>
      <p:ext uri="{BB962C8B-B14F-4D97-AF65-F5344CB8AC3E}">
        <p14:creationId xmlns:p14="http://schemas.microsoft.com/office/powerpoint/2010/main" val="311372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Short Form History and Physical/Update Note must include signature, date and time.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Placeholder 4" descr="SSC13PSCIQK19061314030.pdf ‎- Microsoft Edg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3409" y="76383"/>
            <a:ext cx="4817917" cy="6217920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3294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Consent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you sign…</a:t>
            </a:r>
          </a:p>
          <a:p>
            <a:endParaRPr lang="en-US" dirty="0"/>
          </a:p>
          <a:p>
            <a:r>
              <a:rPr lang="en-US" dirty="0"/>
              <a:t> You must date</a:t>
            </a:r>
          </a:p>
          <a:p>
            <a:r>
              <a:rPr lang="en-US" dirty="0"/>
              <a:t> and time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2AF-1C83-438D-B37B-6D9EBC010D00}" type="datetime1">
              <a:rPr lang="en-US" smtClean="0"/>
              <a:t>3/12/2021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t>8</a:t>
            </a:fld>
            <a:endParaRPr lang="en-US"/>
          </a:p>
        </p:txBody>
      </p:sp>
      <p:pic>
        <p:nvPicPr>
          <p:cNvPr id="8" name="Content Placeholder 7" descr="Friday fantasies - The IPKat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3017838"/>
            <a:ext cx="190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43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C011-9C68-463C-88B6-7DAE073E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VOICE Reporting Application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B92C2-BC1B-42A8-AFE2-BA867F1D0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Christel Bermel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7AAB33-27CB-43C9-9CA1-50FD10E9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79F5-34D0-4219-BABA-5EAF20D5A067}" type="datetime1">
              <a:rPr lang="en-US" smtClean="0"/>
              <a:t>3/12/2021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560E9-28AC-4074-BFD2-0C54E2DE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3B7AE-F47B-4B75-B549-FED64072A6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67343"/>
      </p:ext>
    </p:extLst>
  </p:cSld>
  <p:clrMapOvr>
    <a:masterClrMapping/>
  </p:clrMapOvr>
</p:sld>
</file>

<file path=ppt/theme/theme1.xml><?xml version="1.0" encoding="utf-8"?>
<a:theme xmlns:a="http://schemas.openxmlformats.org/drawingml/2006/main" name="mo_ppt_16x9_v01">
  <a:themeElements>
    <a:clrScheme name="MercyOne Office Colors">
      <a:dk1>
        <a:sysClr val="windowText" lastClr="000000"/>
      </a:dk1>
      <a:lt1>
        <a:sysClr val="window" lastClr="FFFFFF"/>
      </a:lt1>
      <a:dk2>
        <a:srgbClr val="004D43"/>
      </a:dk2>
      <a:lt2>
        <a:srgbClr val="E7E6E6"/>
      </a:lt2>
      <a:accent1>
        <a:srgbClr val="004D43"/>
      </a:accent1>
      <a:accent2>
        <a:srgbClr val="92C712"/>
      </a:accent2>
      <a:accent3>
        <a:srgbClr val="008EAA"/>
      </a:accent3>
      <a:accent4>
        <a:srgbClr val="A50050"/>
      </a:accent4>
      <a:accent5>
        <a:srgbClr val="F18A00"/>
      </a:accent5>
      <a:accent6>
        <a:srgbClr val="00C1D5"/>
      </a:accent6>
      <a:hlink>
        <a:srgbClr val="0563C1"/>
      </a:hlink>
      <a:folHlink>
        <a:srgbClr val="954F72"/>
      </a:folHlink>
    </a:clrScheme>
    <a:fontScheme name="MercyOne Office Colo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_ppt_16x9_v01-08 [Read-Only]" id="{7E32E9FD-6FC3-4477-A827-426C3C387E8A}" vid="{7583805D-F071-4DE4-827D-686F2904F4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F344692CC444EA955C1D3CE74BA6F" ma:contentTypeVersion="2" ma:contentTypeDescription="Create a new document." ma:contentTypeScope="" ma:versionID="2a3abcd260f88b6083e0d84f8fbf6295">
  <xsd:schema xmlns:xsd="http://www.w3.org/2001/XMLSchema" xmlns:xs="http://www.w3.org/2001/XMLSchema" xmlns:p="http://schemas.microsoft.com/office/2006/metadata/properties" xmlns:ns1="http://schemas.microsoft.com/sharepoint/v3" xmlns:ns2="4b91531d-a4f7-47e3-8687-1e7e838a3343" targetNamespace="http://schemas.microsoft.com/office/2006/metadata/properties" ma:root="true" ma:fieldsID="12fbdc4758a637091135119ffc1a55d0" ns1:_="" ns2:_="">
    <xsd:import namespace="http://schemas.microsoft.com/sharepoint/v3"/>
    <xsd:import namespace="4b91531d-a4f7-47e3-8687-1e7e838a334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1531d-a4f7-47e3-8687-1e7e838a334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b91531d-a4f7-47e3-8687-1e7e838a3343">VWZWURQ6C24W-10-15</_dlc_DocId>
    <_dlc_DocIdUrl xmlns="4b91531d-a4f7-47e3-8687-1e7e838a3343">
      <Url>http://mmcsiia.che.org/_layouts/DocIdRedir.aspx?ID=VWZWURQ6C24W-10-15</Url>
      <Description>VWZWURQ6C24W-10-15</Description>
    </_dlc_DocIdUrl>
  </documentManagement>
</p:properties>
</file>

<file path=customXml/itemProps1.xml><?xml version="1.0" encoding="utf-8"?>
<ds:datastoreItem xmlns:ds="http://schemas.openxmlformats.org/officeDocument/2006/customXml" ds:itemID="{D6FAD2A0-9382-453A-AA6D-36799F27E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91531d-a4f7-47e3-8687-1e7e838a3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FC9DF1-3301-4FF3-8DB3-10618ED9DE4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B8B55A2-D9AD-413F-A467-4B596C88D41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51606E-604F-4942-9008-5183434C8B36}">
  <ds:schemaRefs>
    <ds:schemaRef ds:uri="http://schemas.microsoft.com/sharepoint/v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4b91531d-a4f7-47e3-8687-1e7e838a334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MercyOne Template</Template>
  <TotalTime>200</TotalTime>
  <Words>2211</Words>
  <Application>Microsoft Office PowerPoint</Application>
  <PresentationFormat>Widescreen</PresentationFormat>
  <Paragraphs>347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Bell MT</vt:lpstr>
      <vt:lpstr>Calibri</vt:lpstr>
      <vt:lpstr>mo_ppt_16x9_v01</vt:lpstr>
      <vt:lpstr>Quality and Infection Prevention</vt:lpstr>
      <vt:lpstr>Agenda</vt:lpstr>
      <vt:lpstr>Informed Consent</vt:lpstr>
      <vt:lpstr>Informed Consent</vt:lpstr>
      <vt:lpstr>PowerPoint Presentation</vt:lpstr>
      <vt:lpstr>Informed Consent</vt:lpstr>
      <vt:lpstr>Informed Consent</vt:lpstr>
      <vt:lpstr>Informed Consent</vt:lpstr>
      <vt:lpstr>Using the VOICE Reporting Application</vt:lpstr>
      <vt:lpstr>What can we continually do to create a safety net? </vt:lpstr>
      <vt:lpstr>What should be reported? </vt:lpstr>
      <vt:lpstr>1.  Using the Icon in your Applications (Zen) Window </vt:lpstr>
      <vt:lpstr>2. Using the link on our intranet site </vt:lpstr>
      <vt:lpstr>PowerPoint Presentation</vt:lpstr>
      <vt:lpstr>Choose the Icon that best identifies your report </vt:lpstr>
      <vt:lpstr>Include as much data as possible.  The green (*) are mandatory fields that must be completed before submitting.  </vt:lpstr>
      <vt:lpstr>Consulting Additional Physicians</vt:lpstr>
      <vt:lpstr>Consulting Additional Physicians </vt:lpstr>
      <vt:lpstr>Doc Halo</vt:lpstr>
      <vt:lpstr>Doc Halo</vt:lpstr>
      <vt:lpstr>Verbal/Phone Orders</vt:lpstr>
      <vt:lpstr>Verbal or Phone Orders</vt:lpstr>
      <vt:lpstr>Blood Usage  Christel Bermel </vt:lpstr>
      <vt:lpstr>Blood Usage</vt:lpstr>
      <vt:lpstr>Blood Usage</vt:lpstr>
      <vt:lpstr>Focused Medical Review</vt:lpstr>
      <vt:lpstr>Focused Medical Review</vt:lpstr>
      <vt:lpstr>eCQM  (Electronic Clinical Quality Measure)</vt:lpstr>
      <vt:lpstr>Intro to eCQM’s</vt:lpstr>
      <vt:lpstr>STROKE  eCQM</vt:lpstr>
      <vt:lpstr>eSTK-2 Antithrombitic at DC for Ischemic / Hemorrhagic eSTK-6 Statin at DC for Ischemic / Hemorrhagic Stroke </vt:lpstr>
      <vt:lpstr>Venous Thromboembolism eCQM</vt:lpstr>
      <vt:lpstr>Venous Thromboembolism eCQM (eVTE-1)</vt:lpstr>
      <vt:lpstr>Venous Thromboembolism (eCQM VTE-1)</vt:lpstr>
      <vt:lpstr>Infection Prevention Program</vt:lpstr>
      <vt:lpstr>Why Do We Have an Infection Control Program?</vt:lpstr>
      <vt:lpstr>Infection Control Programs</vt:lpstr>
      <vt:lpstr>What Do We Report?</vt:lpstr>
      <vt:lpstr>What is Your Role?…Prevention! </vt:lpstr>
      <vt:lpstr>MercyOne COVID-19 UPDATES Colleague Hub </vt:lpstr>
      <vt:lpstr>COVID-19 </vt:lpstr>
      <vt:lpstr>Isolation Precautions</vt:lpstr>
      <vt:lpstr>Sepsis</vt:lpstr>
      <vt:lpstr>Sepsis</vt:lpstr>
      <vt:lpstr>Sepsis 3-Hour Bundle</vt:lpstr>
      <vt:lpstr>Sepsis 6-Hour Bundle</vt:lpstr>
      <vt:lpstr>Thank you</vt:lpstr>
    </vt:vector>
  </TitlesOfParts>
  <Company>Trinity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Quality, Risk, and Compliance</dc:title>
  <dc:creator>Derek Olson</dc:creator>
  <cp:lastModifiedBy>Ladonna M. McMillin</cp:lastModifiedBy>
  <cp:revision>47</cp:revision>
  <cp:lastPrinted>2019-06-26T15:18:15Z</cp:lastPrinted>
  <dcterms:created xsi:type="dcterms:W3CDTF">2019-06-24T19:35:53Z</dcterms:created>
  <dcterms:modified xsi:type="dcterms:W3CDTF">2021-03-12T15:15:51Z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0x010100D0AF344692CC444EA955C1D3CE74BA6F</vt:lpwstr>
  </property>
  <property fmtid="{D5CDD505-2E9C-101B-9397-08002B2CF9AE}" pid="3" name="_dlc_DocIdItemGuid">
    <vt:lpwstr>72e801e6-126d-461b-877b-563b6ecff1fe</vt:lpwstr>
  </property>
</Properties>
</file>